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8" Type="http://schemas.openxmlformats.org/officeDocument/2006/relationships/slide" Target="slides/slide2.xml"/><Relationship Id="rId3" Type="http://schemas.openxmlformats.org/officeDocument/2006/relationships/presProps" Target="presProps.xml"/><Relationship Id="rId12" Type="http://schemas.openxmlformats.org/officeDocument/2006/relationships/slide" Target="slides/slide6.xml"/><Relationship Id="rId7" Type="http://schemas.openxmlformats.org/officeDocument/2006/relationships/slide" Target="slides/slide1.xml"/><Relationship Id="rId17" Type="http://schemas.openxmlformats.org/officeDocument/2006/relationships/customXml" Target="../customXml/item3.xml"/><Relationship Id="rId2" Type="http://schemas.openxmlformats.org/officeDocument/2006/relationships/printerSettings" Target="printerSettings/printerSettings1.bin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5" Type="http://schemas.openxmlformats.org/officeDocument/2006/relationships/customXml" Target="../customXml/item1.xml"/><Relationship Id="rId10" Type="http://schemas.openxmlformats.org/officeDocument/2006/relationships/slide" Target="slides/slide4.xml"/><Relationship Id="rId14" Type="http://schemas.openxmlformats.org/officeDocument/2006/relationships/slide" Target="slides/slide8.xml"/><Relationship Id="rId4" Type="http://schemas.openxmlformats.org/officeDocument/2006/relationships/viewProps" Target="viewProps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IA e Smart Contracts na Atividade Notarial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Fluxo de uso prático em cartórios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1. Documento apresentado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1800"/>
            </a:pPr>
            <a:r>
              <a:t>• Cidadão ou empresa apresenta escritura, contrato ou procuração.</a:t>
            </a:r>
          </a:p>
          <a:p>
            <a:pPr>
              <a:defRPr sz="1800"/>
            </a:pPr>
            <a:r>
              <a:t>• Documento físico ou digital.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2. Análise com 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1800"/>
            </a:pPr>
            <a:r>
              <a:t>• Verificação de autenticidade (assinatura, selo, carimbo).</a:t>
            </a:r>
          </a:p>
          <a:p>
            <a:pPr>
              <a:defRPr sz="1800"/>
            </a:pPr>
            <a:r>
              <a:t>• Identificação de fraude ou inconsistência.</a:t>
            </a:r>
          </a:p>
          <a:p>
            <a:pPr>
              <a:defRPr sz="1800"/>
            </a:pPr>
            <a:r>
              <a:t>• Comparação com bases públicas/privadas.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3. Validação Notarial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1800"/>
            </a:pPr>
            <a:r>
              <a:t>• Conferência final pelo tabelião.</a:t>
            </a:r>
          </a:p>
          <a:p>
            <a:pPr>
              <a:defRPr sz="1800"/>
            </a:pPr>
            <a:r>
              <a:t>• Garantia da fé pública e da legalidade do ato.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4. Registro em Blockchain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1800"/>
            </a:pPr>
            <a:r>
              <a:t>• Documento registrado com hash único.</a:t>
            </a:r>
          </a:p>
          <a:p>
            <a:pPr>
              <a:defRPr sz="1800"/>
            </a:pPr>
            <a:r>
              <a:t>• Garante imutabilidade e prova digital.</a:t>
            </a:r>
          </a:p>
          <a:p>
            <a:pPr>
              <a:defRPr sz="1800"/>
            </a:pPr>
            <a:r>
              <a:t>• Transparência e auditabilidade.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5. Smart Contract programado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1800"/>
            </a:pPr>
            <a:r>
              <a:t>• Cláusulas contratuais codificadas.</a:t>
            </a:r>
          </a:p>
          <a:p>
            <a:pPr>
              <a:defRPr sz="1800"/>
            </a:pPr>
            <a:r>
              <a:t>• Executa automaticamente condições pré-definidas.</a:t>
            </a:r>
          </a:p>
          <a:p>
            <a:pPr>
              <a:defRPr sz="1800"/>
            </a:pPr>
            <a:r>
              <a:t>• Ex.: transferência de propriedade após pagamento.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6. Execução automática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1800"/>
            </a:pPr>
            <a:r>
              <a:t>• Pagamentos liberados.</a:t>
            </a:r>
          </a:p>
          <a:p>
            <a:pPr>
              <a:defRPr sz="1800"/>
            </a:pPr>
            <a:r>
              <a:t>• Transferência de propriedade.</a:t>
            </a:r>
          </a:p>
          <a:p>
            <a:pPr>
              <a:defRPr sz="1800"/>
            </a:pPr>
            <a:r>
              <a:t>• Envio de notificações às partes.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7. Arquivamento e Prova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1800"/>
            </a:pPr>
            <a:r>
              <a:t>• Documento final armazenado digitalmente.</a:t>
            </a:r>
          </a:p>
          <a:p>
            <a:pPr>
              <a:defRPr sz="1800"/>
            </a:pPr>
            <a:r>
              <a:t>• Garantia de integridade e valor probatório.</a:t>
            </a:r>
          </a:p>
          <a:p>
            <a:pPr>
              <a:defRPr sz="1800"/>
            </a:pPr>
            <a:r>
              <a:t>• Facilita futuras auditorias ou disputas judiciais.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7EFF6F57A6FF14D908319B3100EDB26" ma:contentTypeVersion="11" ma:contentTypeDescription="Crie um novo documento." ma:contentTypeScope="" ma:versionID="de2844f57d3aefddcb66bea25408144d">
  <xsd:schema xmlns:xsd="http://www.w3.org/2001/XMLSchema" xmlns:xs="http://www.w3.org/2001/XMLSchema" xmlns:p="http://schemas.microsoft.com/office/2006/metadata/properties" xmlns:ns2="2eb0be03-3007-4f2e-92d6-f43d7f6157bc" targetNamespace="http://schemas.microsoft.com/office/2006/metadata/properties" ma:root="true" ma:fieldsID="05aab8277a99c7b7f0327592244287d5" ns2:_="">
    <xsd:import namespace="2eb0be03-3007-4f2e-92d6-f43d7f6157b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lcf76f155ced4ddcb4097134ff3c332f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b0be03-3007-4f2e-92d6-f43d7f6157b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Marcações de imagem" ma:readOnly="false" ma:fieldId="{5cf76f15-5ced-4ddc-b409-7134ff3c332f}" ma:taxonomyMulti="true" ma:sspId="ec1b4f35-4ec5-48d7-9fcb-2ebf400b8d4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eb0be03-3007-4f2e-92d6-f43d7f6157b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6D8705C-3D86-4C1D-A398-B2626CBAD5DF}"/>
</file>

<file path=customXml/itemProps2.xml><?xml version="1.0" encoding="utf-8"?>
<ds:datastoreItem xmlns:ds="http://schemas.openxmlformats.org/officeDocument/2006/customXml" ds:itemID="{9A7DA8E7-18B2-498C-9EE9-745CDE802EAB}"/>
</file>

<file path=customXml/itemProps3.xml><?xml version="1.0" encoding="utf-8"?>
<ds:datastoreItem xmlns:ds="http://schemas.openxmlformats.org/officeDocument/2006/customXml" ds:itemID="{F01EBB90-C542-47C1-8FFC-0D432A7F0EF9}"/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0x01010097EFF6F57A6FF14D908319B3100EDB26</vt:lpwstr>
  </property>
</Properties>
</file>