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60" r:id="rId6"/>
    <p:sldId id="265" r:id="rId7"/>
    <p:sldId id="266" r:id="rId8"/>
    <p:sldId id="267" r:id="rId9"/>
    <p:sldId id="268" r:id="rId10"/>
    <p:sldId id="264" r:id="rId11"/>
  </p:sldIdLst>
  <p:sldSz cx="18288000" cy="10287000"/>
  <p:notesSz cx="6858000" cy="9144000"/>
  <p:embeddedFontLst>
    <p:embeddedFont>
      <p:font typeface="Agrandir" panose="020B0604020202020204" charset="0"/>
      <p:regular r:id="rId12"/>
    </p:embeddedFont>
    <p:embeddedFont>
      <p:font typeface="Arial Nova" panose="020B0504020202020204" pitchFamily="34" charset="0"/>
      <p:regular r:id="rId13"/>
      <p:bold r:id="rId14"/>
      <p:italic r:id="rId15"/>
      <p:boldItalic r:id="rId16"/>
    </p:embeddedFont>
    <p:embeddedFont>
      <p:font typeface="Arial Nova Bold" panose="020B0804020202020204" pitchFamily="34" charset="0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7A8A"/>
    <a:srgbClr val="9FC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217644-D4C2-48CC-9E8C-6800F89EE7F7}" v="1918" dt="2025-08-27T15:47:33.2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2" d="100"/>
          <a:sy n="42" d="100"/>
        </p:scale>
        <p:origin x="996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29951 10266 16383 0 0,'0'0'0'0'0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21055 7170 16383 0 0,'0'81'0'0'0,"0"13"0"0"0,0-8 0 0 0,0 1 0 0 0,0 5 0 0 0,0 7 0 0 0,0 6 0 0 0,0 5 0 0 0,0-6 0 0 0,0-2 0 0 0,0 2 0 0 0,0 12 0 0 0,0 17 0 0 0,0 4 0 0 0,0 9 0 0 0,0-10 0 0 0,0-10 0 0 0,0-15 0 0 0,0-18 0 0 0,0-4 0 0 0,0-8 0 0 0,0-8 0 0 0,0 4 0 0 0,0 18 0 0 0,0 12 0 0 0,0 8 0 0 0,0 3 0 0 0,0-7 0 0 0,0-4 0 0 0,0 0 0 0 0,0-9 0 0 0,0-11 0 0 0,0 0 0 0 0,0-6 0 0 0,0-7 0 0 0,0-5 0 0 0,0-6 0 0 0,0-3 0 0 0,0-2 0 0 0,0-11 0 0 0,0-45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21055 7170 16383 0 0,'0'81'0'0'0,"0"13"0"0"0,0-8 0 0 0,0 1 0 0 0,0 5 0 0 0,0 7 0 0 0,0 6 0 0 0,0 5 0 0 0,0-6 0 0 0,0-2 0 0 0,0 2 0 0 0,0 12 0 0 0,0 17 0 0 0,0 4 0 0 0,0 9 0 0 0,0-10 0 0 0,0-10 0 0 0,0-15 0 0 0,0-18 0 0 0,0-4 0 0 0,0-8 0 0 0,0-8 0 0 0,0 4 0 0 0,0 18 0 0 0,0 12 0 0 0,0 8 0 0 0,0 3 0 0 0,0-7 0 0 0,0-4 0 0 0,0 0 0 0 0,0-9 0 0 0,0-11 0 0 0,0 0 0 0 0,0-6 0 0 0,0-7 0 0 0,0-5 0 0 0,0-6 0 0 0,0-3 0 0 0,0-2 0 0 0,0-11 0 0 0,0-3 0 0 0,0 0 0 0 0,0 3 0 0 0,0 2 0 0 0,0 4 0 0 0,0 2 0 0 0,0 2 0 0 0,0 1 0 0 0,0 0 0 0 0,0 0 0 0 0,0 0 0 0 0,0-9 0 0 0,0-4 0 0 0,0-9 0 0 0,0-11 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21055 7117 16383 0 0,'0'8'0'0'0,"0"83"0"0"0,0 7 0 0 0,0-4 0 0 0,0-9 0 0 0,0 2 0 0 0,0 6 0 0 0,0 6 0 0 0,0 6 0 0 0,0 5 0 0 0,0-7 0 0 0,0-1 0 0 0,0 2 0 0 0,0 13 0 0 0,0 15 0 0 0,0 6 0 0 0,0 8 0 0 0,0-11 0 0 0,0-8 0 0 0,0-17 0 0 0,0-16 0 0 0,0-5 0 0 0,0-8 0 0 0,0-8 0 0 0,0 4 0 0 0,0 17 0 0 0,0 13 0 0 0,0 8 0 0 0,0 4 0 0 0,0-9 0 0 0,0-3 0 0 0,0 0 0 0 0,0-8 0 0 0,0-12 0 0 0,0-1 0 0 0,0-5 0 0 0,0-6 0 0 0,0-7 0 0 0,0-4 0 0 0,0-4 0 0 0,0-2 0 0 0,0-11 0 0 0,0-46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21055 7117 16383 0 0,'0'8'0'0'0,"0"83"0"0"0,0 7 0 0 0,0-4 0 0 0,0-9 0 0 0,0 2 0 0 0,0 6 0 0 0,0 6 0 0 0,0 6 0 0 0,0 5 0 0 0,0-7 0 0 0,0-1 0 0 0,0 2 0 0 0,0 13 0 0 0,0 15 0 0 0,0 6 0 0 0,0 8 0 0 0,0-11 0 0 0,0-8 0 0 0,0-17 0 0 0,0-16 0 0 0,0-5 0 0 0,0-8 0 0 0,0-8 0 0 0,0 4 0 0 0,0 17 0 0 0,0 13 0 0 0,0 8 0 0 0,0 4 0 0 0,0-9 0 0 0,0-3 0 0 0,0 0 0 0 0,0-8 0 0 0,0-12 0 0 0,0-1 0 0 0,0-5 0 0 0,0-6 0 0 0,0-7 0 0 0,0-4 0 0 0,0-4 0 0 0,0-2 0 0 0,0-11 0 0 0,0-4 0 0 0,0 1 0 0 0,0 3 0 0 0,0 3 0 0 0,0 3 0 0 0,0 2 0 0 0,0 2 0 0 0,0 0 0 0 0,0 1 0 0 0,0 1 0 0 0,0-1 0 0 0,0-10 0 0 0,0-3 0 0 0,0-9 0 0 0,0-11 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21167 7110 16383 0 0,'13'0'0'0'0,"90"0"0"0"0,-3 0 0 0 0,-8 0 0 0 0,-10 0 0 0 0,0 0 0 0 0,-3 0 0 0 0,4 0 0 0 0,-2 0 0 0 0,-5 0 0 0 0,-6 0 0 0 0,-5 0 0 0 0,-3 0 0 0 0,-3 0 0 0 0,-1 0 0 0 0,-2 0 0 0 0,1 0 0 0 0,10 0 0 0 0,3 0 0 0 0,9 0 0 0 0,1 0 0 0 0,7 0 0 0 0,8 0 0 0 0,37 0 0 0 0,55 0 0 0 0,35 0 0 0 0,48 0 0 0 0,18 0 0 0 0,19 0 0 0 0,16 0 0 0 0,21 0 0 0 0,2 0 0 0 0,-19 0 0 0 0,-6 0 0 0 0,-18 0 0 0 0,-12 0 0 0 0,-36 0 0 0 0,-21 0 0 0 0,-22 0 0 0 0,-7 0 0 0 0,10 0 0 0 0,-21 0 0 0 0,-15 0 0 0 0,-17 0 0 0 0,-27 0 0 0 0,-17 0 0 0 0,-9 0 0 0 0,-3 0 0 0 0,-9 0 0 0 0,-13 0 0 0 0,0 0 0 0 0,-4 0 0 0 0,-7 0 0 0 0,-5 0 0 0 0,5 0 0 0 0,0 0 0 0 0,-3 0 0 0 0,27 0 0 0 0,6 0 0 0 0,-5 0 0 0 0,1 0 0 0 0,13 0 0 0 0,-3 0 0 0 0,-10 0 0 0 0,8 0 0 0 0,-5 0 0 0 0,-10 0 0 0 0,-10 0 0 0 0,9 0 0 0 0,0 0 0 0 0,4 0 0 0 0,6 0 0 0 0,-6 0 0 0 0,2 0 0 0 0,13 0 0 0 0,8 0 0 0 0,4 0 0 0 0,0 0 0 0 0,-1 0 0 0 0,-1 0 0 0 0,-2 0 0 0 0,9 0 0 0 0,3 0 0 0 0,8 0 0 0 0,0 0 0 0 0,-13 0 0 0 0,-18 0 0 0 0,-18 0 0 0 0,-13 0 0 0 0,-11 0 0 0 0,4 0 0 0 0,9 0 0 0 0,2 0 0 0 0,6 0 0 0 0,-1 0 0 0 0,-5 0 0 0 0,-7 0 0 0 0,4 0 0 0 0,-1 0 0 0 0,-4 0 0 0 0,6 0 0 0 0,-1 0 0 0 0,-4 0 0 0 0,-4 0 0 0 0,-4 0 0 0 0,-4 0 0 0 0,9 0 0 0 0,0 0 0 0 0,10 0 0 0 0,0 0 0 0 0,-4 0 0 0 0,-4 0 0 0 0,-6 0 0 0 0,-3 0 0 0 0,-3 0 0 0 0,-2 0 0 0 0,-10 0 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21378 7110 16383 0 0,'11'0'0'0'0,"68"0"0"0"0,4 0 0 0 0,-2 0 0 0 0,-5 0 0 0 0,-6 0 0 0 0,-5 0 0 0 0,-3 0 0 0 0,-3 0 0 0 0,-2 0 0 0 0,0 0 0 0 0,0 0 0 0 0,9 0 0 0 0,4 0 0 0 0,10 0 0 0 0,0 0 0 0 0,7 0 0 0 0,8 0 0 0 0,37 0 0 0 0,55 0 0 0 0,35 0 0 0 0,48 0 0 0 0,18 0 0 0 0,19 0 0 0 0,15 0 0 0 0,23 0 0 0 0,1 0 0 0 0,-19 0 0 0 0,-6 0 0 0 0,-18 0 0 0 0,-12 0 0 0 0,-36 0 0 0 0,-21 0 0 0 0,-22 0 0 0 0,-7 0 0 0 0,10 0 0 0 0,-21 0 0 0 0,-15 0 0 0 0,-17 0 0 0 0,-28 0 0 0 0,-15 0 0 0 0,-10 0 0 0 0,-3 0 0 0 0,-10 0 0 0 0,-11 0 0 0 0,-1 0 0 0 0,-4 0 0 0 0,-7 0 0 0 0,-5 0 0 0 0,5 0 0 0 0,0 0 0 0 0,-3 0 0 0 0,27 0 0 0 0,5 0 0 0 0,-3 0 0 0 0,0 0 0 0 0,13 0 0 0 0,-3 0 0 0 0,-10 0 0 0 0,8 0 0 0 0,-5 0 0 0 0,-10 0 0 0 0,-10 0 0 0 0,9 0 0 0 0,0 0 0 0 0,4 0 0 0 0,5 0 0 0 0,-4 0 0 0 0,1 0 0 0 0,13 0 0 0 0,8 0 0 0 0,4 0 0 0 0,0 0 0 0 0,-1 0 0 0 0,-1 0 0 0 0,-2 0 0 0 0,9 0 0 0 0,3 0 0 0 0,8 0 0 0 0,0 0 0 0 0,-13 0 0 0 0,-18 0 0 0 0,-18 0 0 0 0,-14 0 0 0 0,-9 0 0 0 0,2 0 0 0 0,11 0 0 0 0,1 0 0 0 0,6 0 0 0 0,-1 0 0 0 0,-5 0 0 0 0,-7 0 0 0 0,4 0 0 0 0,-1 0 0 0 0,-4 0 0 0 0,6 0 0 0 0,-1 0 0 0 0,-4 0 0 0 0,-4 0 0 0 0,-4 0 0 0 0,-4 0 0 0 0,8 0 0 0 0,2 0 0 0 0,9 0 0 0 0,0 0 0 0 0,-4 0 0 0 0,-4 0 0 0 0,-6 0 0 0 0,-3 0 0 0 0,-3 0 0 0 0,-2 0 0 0 0,-10 0 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21061 7117 16383 0 0,'10'0'0'0'0,"13"0"0"0"0,12 0 0 0 0,10 0 0 0 0,8 0 0 0 0,4 0 0 0 0,-8 0 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15108 9321 16383 0 0,'39'0'0'0'0,"72"0"0"0"0,-12 0 0 0 0,-14 0 0 0 0,-10 0 0 0 0,0 0 0 0 0,-2 0 0 0 0,-3 0 0 0 0,-5 0 0 0 0,7 0 0 0 0,11 0 0 0 0,1 0 0 0 0,-4 0 0 0 0,-6 0 0 0 0,-6 0 0 0 0,16 0 0 0 0,22 0 0 0 0,23 0 0 0 0,38 0 0 0 0,21 0 0 0 0,37 0 0 0 0,0 0 0 0 0,-29 0 0 0 0,-28 0 0 0 0,-32 0 0 0 0,-30 0 0 0 0,-13 0 0 0 0,-13 0 0 0 0,10 0 0 0 0,18 0 0 0 0,12 0 0 0 0,23 0 0 0 0,18 0 0 0 0,10 0 0 0 0,16 0 0 0 0,16 0 0 0 0,11 0 0 0 0,-10 0 0 0 0,-30 0 0 0 0,-15 0 0 0 0,-25 0 0 0 0,-26 0 0 0 0,-21 0 0 0 0,-15 0 0 0 0,-11 0 0 0 0,-5 0 0 0 0,-3 0 0 0 0,0 0 0 0 0,0 0 0 0 0,11 0 0 0 0,5 0 0 0 0,0 0 0 0 0,-2 0 0 0 0,-3 0 0 0 0,-1 0 0 0 0,-3 0 0 0 0,-1 0 0 0 0,-1 0 0 0 0,9 0 0 0 0,13 0 0 0 0,3 0 0 0 0,-3 0 0 0 0,-6 0 0 0 0,5 0 0 0 0,-1 0 0 0 0,5 0 0 0 0,-1 0 0 0 0,5 0 0 0 0,-3 0 0 0 0,-6 0 0 0 0,-5 0 0 0 0,3 0 0 0 0,-1 0 0 0 0,-3 0 0 0 0,5 0 0 0 0,10 0 0 0 0,-1 0 0 0 0,6 0 0 0 0,-4 0 0 0 0,2 0 0 0 0,-3 0 0 0 0,13 0 0 0 0,-2 0 0 0 0,-6 0 0 0 0,-10 0 0 0 0,1 0 0 0 0,-4 0 0 0 0,-6 0 0 0 0,-5 0 0 0 0,-4 0 0 0 0,-3 0 0 0 0,-3 0 0 0 0,-1 0 0 0 0,10 0 0 0 0,2 0 0 0 0,10 0 0 0 0,11 0 0 0 0,0 0 0 0 0,4 0 0 0 0,-4 0 0 0 0,-7 0 0 0 0,-8 0 0 0 0,-8 0 0 0 0,-4 0 0 0 0,6 0 0 0 0,1 0 0 0 0,-1 0 0 0 0,-3 0 0 0 0,-2 0 0 0 0,-3 0 0 0 0,-2 0 0 0 0,-1 0 0 0 0,0 0 0 0 0,-1 0 0 0 0,0 0 0 0 0,1 0 0 0 0,-1 0 0 0 0,1 0 0 0 0,-1 0 0 0 0,1 0 0 0 0,-1 0 0 0 0,11 0 0 0 0,3 0 0 0 0,-1 0 0 0 0,-2 0 0 0 0,-3 0 0 0 0,-3 0 0 0 0,-2 0 0 0 0,-1 0 0 0 0,-2 0 0 0 0,1 0 0 0 0,-1 0 0 0 0,0 0 0 0 0,0 0 0 0 0,1 0 0 0 0,-1 0 0 0 0,1 0 0 0 0,0 0 0 0 0,-1 0 0 0 0,1 0 0 0 0,0 0 0 0 0,0 0 0 0 0,-1 0 0 0 0,1 0 0 0 0,0 0 0 0 0,-1 0 0 0 0,1 0 0 0 0,0 0 0 0 0,0 0 0 0 0,-1 0 0 0 0,1 0 0 0 0,0 0 0 0 0,0 0 0 0 0,-1 0 0 0 0,1 0 0 0 0,-4 0 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15108 9321 16383 0 0,'39'0'0'0'0,"72"0"0"0"0,-12 0 0 0 0,-14 0 0 0 0,-10 0 0 0 0,0 0 0 0 0,-2 0 0 0 0,-3 0 0 0 0,-5 0 0 0 0,7 0 0 0 0,11 0 0 0 0,1 0 0 0 0,-4 0 0 0 0,-6 0 0 0 0,-6 0 0 0 0,16 0 0 0 0,22 0 0 0 0,23 0 0 0 0,38 0 0 0 0,21 0 0 0 0,37 0 0 0 0,0 0 0 0 0,-29 0 0 0 0,-28 0 0 0 0,-32 0 0 0 0,-30 0 0 0 0,-13 0 0 0 0,-13 0 0 0 0,10 0 0 0 0,18 0 0 0 0,12 0 0 0 0,23 0 0 0 0,18 0 0 0 0,10 0 0 0 0,16 0 0 0 0,16 0 0 0 0,11 0 0 0 0,-10 0 0 0 0,-30 0 0 0 0,-15 0 0 0 0,-25 0 0 0 0,-26 0 0 0 0,-21 0 0 0 0,-15 0 0 0 0,-11 0 0 0 0,-5 0 0 0 0,-3 0 0 0 0,0 0 0 0 0,0 0 0 0 0,11 0 0 0 0,5 0 0 0 0,0 0 0 0 0,-2 0 0 0 0,-3 0 0 0 0,-1 0 0 0 0,-3 0 0 0 0,-1 0 0 0 0,-1 0 0 0 0,9 0 0 0 0,13 0 0 0 0,3 0 0 0 0,-3 0 0 0 0,-6 0 0 0 0,5 0 0 0 0,-1 0 0 0 0,5 0 0 0 0,-1 0 0 0 0,5 0 0 0 0,-3 0 0 0 0,-6 0 0 0 0,-5 0 0 0 0,3 0 0 0 0,-1 0 0 0 0,-3 0 0 0 0,5 0 0 0 0,10 0 0 0 0,-1 0 0 0 0,6 0 0 0 0,-4 0 0 0 0,2 0 0 0 0,-3 0 0 0 0,13 0 0 0 0,-2 0 0 0 0,-6 0 0 0 0,-10 0 0 0 0,1 0 0 0 0,-4 0 0 0 0,-6 0 0 0 0,-5 0 0 0 0,-4 0 0 0 0,-3 0 0 0 0,-3 0 0 0 0,-1 0 0 0 0,10 0 0 0 0,2 0 0 0 0,10 0 0 0 0,11 0 0 0 0,0 0 0 0 0,4 0 0 0 0,-4 0 0 0 0,-7 0 0 0 0,-8 0 0 0 0,-8 0 0 0 0,-4 0 0 0 0,6 0 0 0 0,1 0 0 0 0,-1 0 0 0 0,-3 0 0 0 0,-2 0 0 0 0,-3 0 0 0 0,-2 0 0 0 0,-1 0 0 0 0,0 0 0 0 0,-1 0 0 0 0,0 0 0 0 0,1 0 0 0 0,-1 0 0 0 0,1 0 0 0 0,-1 0 0 0 0,1 0 0 0 0,-1 0 0 0 0,11 0 0 0 0,3 0 0 0 0,-1 0 0 0 0,-2 0 0 0 0,-3 0 0 0 0,-3 0 0 0 0,-2 0 0 0 0,-1 0 0 0 0,-2 0 0 0 0,1 0 0 0 0,-1 0 0 0 0,0 0 0 0 0,0 0 0 0 0,1 0 0 0 0,-1 0 0 0 0,1 0 0 0 0,0 0 0 0 0,-1 0 0 0 0,1 0 0 0 0,0 0 0 0 0,0 0 0 0 0,-1 0 0 0 0,1 0 0 0 0,0 0 0 0 0,-1 0 0 0 0,1 0 0 0 0,0 0 0 0 0,0 0 0 0 0,-1 0 0 0 0,1 0 0 0 0,0 0 0 0 0,0 0 0 0 0,-1 0 0 0 0,1 0 0 0 0,-4 0 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14778 9366 16383 0 0,'0'89'0'0'0,"0"34"0"0"0,0 21 0 0 0,0 24 0 0 0,0 4 0 0 0,0-18 0 0 0,0-25 0 0 0,0-6 0 0 0,0-3 0 0 0,0 7 0 0 0,0-8 0 0 0,0 25 0 0 0,0 17 0 0 0,0 20 0 0 0,0 0 0 0 0,0-22 0 0 0,0-28 0 0 0,0-26 0 0 0,0-21 0 0 0,0-16 0 0 0,0-9 0 0 0,0 6 0 0 0,0 20 0 0 0,0 15 0 0 0,0 11 0 0 0,0-3 0 0 0,0-12 0 0 0,0-11 0 0 0,0-20 0 0 0,0-12 0 0 0,0-14 0 0 0,0 5 0 0 0,0 6 0 0 0,0 3 0 0 0,0 3 0 0 0,0 2 0 0 0,0 0 0 0 0,0 1 0 0 0,0 0 0 0 0,0-10 0 0 0,0-4 0 0 0,0 1 0 0 0,0-8 0 0 0,0-10 0 0 0,0-1 0 0 0,0 6 0 0 0,0 7 0 0 0,0 6 0 0 0,0 5 0 0 0,0 4 0 0 0,0 2 0 0 0,0-8 0 0 0,0-3 0 0 0,0 1 0 0 0,0-8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8440 11548 16383 0 0,'30'0'0'0'0,"176"0"0"0"0,436 0 0 0 0,629 0 0 0 0,108 0 0 0 0,-171 0 0 0 0,-280 0 0 0 0,-288 0 0 0 0,-244 0 0 0 0,-179 0 0 0 0,-116 0 0 0 0,-66 0 0 0 0,-29 0 0 0 0,-6 0 0 0 0,7 0 0 0 0,13 0 0 0 0,11 0 0 0 0,12 0 0 0 0,7 0 0 0 0,6 0 0 0 0,3 0 0 0 0,1 0 0 0 0,0 0 0 0 0,0 0 0 0 0,-1 0 0 0 0,0 0 0 0 0,-1 0 0 0 0,0 0 0 0 0,0 0 0 0 0,10 0 0 0 0,12 0 0 0 0,3 0 0 0 0,-2 0 0 0 0,-7 0 0 0 0,5 0 0 0 0,19 0 0 0 0,31 0 0 0 0,52 0 0 0 0,65 0 0 0 0,30 0 0 0 0,46 0 0 0 0,-22 0 0 0 0,-51 0 0 0 0,-50 0 0 0 0,-38 0 0 0 0,-37 0 0 0 0,-29 0 0 0 0,-22 0 0 0 0,-13 0 0 0 0,-7 0 0 0 0,-2 0 0 0 0,-1 0 0 0 0,1 0 0 0 0,12 0 0 0 0,5 0 0 0 0,1 0 0 0 0,-2 0 0 0 0,-3 0 0 0 0,-1 0 0 0 0,-3 0 0 0 0,-1 0 0 0 0,-1 0 0 0 0,0 0 0 0 0,-1 0 0 0 0,0 0 0 0 0,1 0 0 0 0,-1 0 0 0 0,10 0 0 0 0,4 0 0 0 0,-1 0 0 0 0,-2 0 0 0 0,-3 0 0 0 0,7 0 0 0 0,1 0 0 0 0,-2 0 0 0 0,-3 0 0 0 0,-4 0 0 0 0,-2 0 0 0 0,-3 0 0 0 0,0 0 0 0 0,-2 0 0 0 0,0 0 0 0 0,0 0 0 0 0,0 0 0 0 0,1 0 0 0 0,-1 0 0 0 0,1 0 0 0 0,-1 0 0 0 0,1 0 0 0 0,0 0 0 0 0,0 0 0 0 0,-1 0 0 0 0,1 0 0 0 0,0 0 0 0 0,0 0 0 0 0,-1 0 0 0 0,1 0 0 0 0,0 0 0 0 0,-1 0 0 0 0,1 0 0 0 0,-10 0 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14778 9366 16383 0 0,'0'89'0'0'0,"0"34"0"0"0,0 21 0 0 0,0 24 0 0 0,0 4 0 0 0,0-18 0 0 0,0-25 0 0 0,0-6 0 0 0,0-3 0 0 0,0 7 0 0 0,0-8 0 0 0,0 25 0 0 0,0 16 0 0 0,0 22 0 0 0,0-1 0 0 0,0-22 0 0 0,0-28 0 0 0,0-26 0 0 0,0-21 0 0 0,0-16 0 0 0,0-9 0 0 0,0 6 0 0 0,0 20 0 0 0,0 15 0 0 0,0 11 0 0 0,0-3 0 0 0,0-12 0 0 0,0-11 0 0 0,0-20 0 0 0,0-12 0 0 0,0-14 0 0 0,0 5 0 0 0,0 5 0 0 0,0 5 0 0 0,0 2 0 0 0,0 2 0 0 0,0 0 0 0 0,0 1 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14764 9340 16383 0 0,'10'0'0'0'0,"22"0"0"0"0,17 0 0 0 0,8 0 0 0 0,26 0 0 0 0,7 0 0 0 0,-2 0 0 0 0,-5 0 0 0 0,-8 0 0 0 0,-6 0 0 0 0,-5 0 0 0 0,-14 0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8440 11548 16383 0 0,'30'0'0'0'0,"176"0"0"0"0,436 0 0 0 0,629 0 0 0 0,108 0 0 0 0,-171 0 0 0 0,-280 0 0 0 0,-288 0 0 0 0,-244 0 0 0 0,-179 0 0 0 0,-116 0 0 0 0,-66 0 0 0 0,-29 0 0 0 0,-6 0 0 0 0,7 0 0 0 0,13 0 0 0 0,11 0 0 0 0,12 0 0 0 0,7 0 0 0 0,6 0 0 0 0,3 0 0 0 0,1 0 0 0 0,0 0 0 0 0,0 0 0 0 0,-1 0 0 0 0,0 0 0 0 0,-1 0 0 0 0,0 0 0 0 0,0 0 0 0 0,10 0 0 0 0,12 0 0 0 0,3 0 0 0 0,-2 0 0 0 0,-7 0 0 0 0,5 0 0 0 0,19 0 0 0 0,31 0 0 0 0,52 0 0 0 0,65 0 0 0 0,30 0 0 0 0,46 0 0 0 0,-22 0 0 0 0,-51 0 0 0 0,-50 0 0 0 0,-38 0 0 0 0,-37 0 0 0 0,-29 0 0 0 0,-22 0 0 0 0,-13 0 0 0 0,-7 0 0 0 0,-2 0 0 0 0,-1 0 0 0 0,1 0 0 0 0,12 0 0 0 0,5 0 0 0 0,1 0 0 0 0,-2 0 0 0 0,-3 0 0 0 0,-1 0 0 0 0,-3 0 0 0 0,-1 0 0 0 0,-1 0 0 0 0,0 0 0 0 0,-1 0 0 0 0,0 0 0 0 0,1 0 0 0 0,-1 0 0 0 0,10 0 0 0 0,4 0 0 0 0,-1 0 0 0 0,-2 0 0 0 0,-3 0 0 0 0,7 0 0 0 0,1 0 0 0 0,-2 0 0 0 0,-3 0 0 0 0,-4 0 0 0 0,-2 0 0 0 0,-3 0 0 0 0,0 0 0 0 0,-2 0 0 0 0,0 0 0 0 0,0 0 0 0 0,0 0 0 0 0,1 0 0 0 0,-1 0 0 0 0,1 0 0 0 0,-1 0 0 0 0,1 0 0 0 0,0 0 0 0 0,0 0 0 0 0,-1 0 0 0 0,1 0 0 0 0,0 0 0 0 0,0 0 0 0 0,-1 0 0 0 0,1 0 0 0 0,-4 0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15954 9321 16383 0 0,'0'0'0'0'0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21669 7110 16383 0 0,'8'0'0'0'0,"49"0"0"0"0,0 0 0 0 0,9 0 0 0 0,4 0 0 0 0,10 0 0 0 0,0 0 0 0 0,7 0 0 0 0,8 0 0 0 0,37 0 0 0 0,55 0 0 0 0,35 0 0 0 0,48 0 0 0 0,18 0 0 0 0,19 0 0 0 0,15 0 0 0 0,23 0 0 0 0,1 0 0 0 0,-19 0 0 0 0,-6 0 0 0 0,-18 0 0 0 0,-12 0 0 0 0,-36 0 0 0 0,-21 0 0 0 0,-22 0 0 0 0,-7 0 0 0 0,10 0 0 0 0,-21 0 0 0 0,-15 0 0 0 0,-17 0 0 0 0,-27 0 0 0 0,-17 0 0 0 0,-9 0 0 0 0,-3 0 0 0 0,-10 0 0 0 0,-11 0 0 0 0,-1 0 0 0 0,-4 0 0 0 0,-7 0 0 0 0,-5 0 0 0 0,5 0 0 0 0,0 0 0 0 0,-3 0 0 0 0,27 0 0 0 0,5 0 0 0 0,-3 0 0 0 0,0 0 0 0 0,13 0 0 0 0,-3 0 0 0 0,-10 0 0 0 0,8 0 0 0 0,-5 0 0 0 0,-10 0 0 0 0,-10 0 0 0 0,9 0 0 0 0,0 0 0 0 0,4 0 0 0 0,5 0 0 0 0,-4 0 0 0 0,1 0 0 0 0,13 0 0 0 0,8 0 0 0 0,4 0 0 0 0,0 0 0 0 0,-1 0 0 0 0,-1 0 0 0 0,-2 0 0 0 0,9 0 0 0 0,3 0 0 0 0,8 0 0 0 0,0 0 0 0 0,-13 0 0 0 0,-18 0 0 0 0,-18 0 0 0 0,-13 0 0 0 0,-11 0 0 0 0,4 0 0 0 0,9 0 0 0 0,2 0 0 0 0,6 0 0 0 0,-1 0 0 0 0,-5 0 0 0 0,-7 0 0 0 0,4 0 0 0 0,-1 0 0 0 0,-4 0 0 0 0,6 0 0 0 0,-1 0 0 0 0,-4 0 0 0 0,-4 0 0 0 0,-4 0 0 0 0,-4 0 0 0 0,8 0 0 0 0,2 0 0 0 0,9 0 0 0 0,0 0 0 0 0,-4 0 0 0 0,-4 0 0 0 0,-6 0 0 0 0,-3 0 0 0 0,-3 0 0 0 0,-2 0 0 0 0,-10 0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21055 7144 16383 0 0,'0'41'0'0'0,"0"56"0"0"0,0-3 0 0 0,0-8 0 0 0,0 1 0 0 0,0 5 0 0 0,0 7 0 0 0,0 6 0 0 0,0 5 0 0 0,0-6 0 0 0,0-2 0 0 0,0 2 0 0 0,0 12 0 0 0,0 17 0 0 0,0 4 0 0 0,0 10 0 0 0,0-12 0 0 0,0-8 0 0 0,0-17 0 0 0,0-16 0 0 0,0-6 0 0 0,0-7 0 0 0,0-7 0 0 0,0 2 0 0 0,0 19 0 0 0,0 12 0 0 0,0 8 0 0 0,0 4 0 0 0,0-9 0 0 0,0-3 0 0 0,0 0 0 0 0,0-9 0 0 0,0-10 0 0 0,0-2 0 0 0,0-5 0 0 0,0-6 0 0 0,0-7 0 0 0,0-4 0 0 0,0-4 0 0 0,0-2 0 0 0,0-11 0 0 0,0-46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21055 7144 16383 0 0,'0'41'0'0'0,"0"56"0"0"0,0-3 0 0 0,0-8 0 0 0,0 1 0 0 0,0 5 0 0 0,0 7 0 0 0,0 6 0 0 0,0 5 0 0 0,0-6 0 0 0,0-2 0 0 0,0 2 0 0 0,0 12 0 0 0,0 17 0 0 0,0 4 0 0 0,0 10 0 0 0,0-12 0 0 0,0-8 0 0 0,0-17 0 0 0,0-16 0 0 0,0-6 0 0 0,0-7 0 0 0,0-7 0 0 0,0 2 0 0 0,0 19 0 0 0,0 12 0 0 0,0 8 0 0 0,0 4 0 0 0,0-9 0 0 0,0-3 0 0 0,0 0 0 0 0,0-9 0 0 0,0-10 0 0 0,0-2 0 0 0,0-5 0 0 0,0-6 0 0 0,0-7 0 0 0,0-4 0 0 0,0-4 0 0 0,0-2 0 0 0,0-11 0 0 0,0-4 0 0 0,0 1 0 0 0,0 3 0 0 0,0 3 0 0 0,0 2 0 0 0,0 4 0 0 0,0 0 0 0 0,0 2 0 0 0,0 0 0 0 0,0 0 0 0 0,0 1 0 0 0,0-11 0 0 0,0-3 0 0 0,0-9 0 0 0,0-11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21055 7170 16383 0 0,'0'81'0'0'0,"0"13"0"0"0,0-8 0 0 0,0 1 0 0 0,0 5 0 0 0,0 7 0 0 0,0 6 0 0 0,0 5 0 0 0,0-6 0 0 0,0-2 0 0 0,0 2 0 0 0,0 12 0 0 0,0 17 0 0 0,0 4 0 0 0,0 9 0 0 0,0-10 0 0 0,0-10 0 0 0,0-15 0 0 0,0-18 0 0 0,0-4 0 0 0,0-8 0 0 0,0-8 0 0 0,0 4 0 0 0,0 18 0 0 0,0 12 0 0 0,0 8 0 0 0,0 3 0 0 0,0-7 0 0 0,0-4 0 0 0,0 0 0 0 0,0-9 0 0 0,0-11 0 0 0,0 0 0 0 0,0-6 0 0 0,0-7 0 0 0,0-5 0 0 0,0-6 0 0 0,0-3 0 0 0,0-2 0 0 0,0-11 0 0 0,0-45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21055 7170 16383 0 0,'0'81'0'0'0,"0"13"0"0"0,0-8 0 0 0,0 1 0 0 0,0 5 0 0 0,0 7 0 0 0,0 6 0 0 0,0 5 0 0 0,0-6 0 0 0,0-2 0 0 0,0 2 0 0 0,0 12 0 0 0,0 17 0 0 0,0 4 0 0 0,0 9 0 0 0,0-10 0 0 0,0-10 0 0 0,0-15 0 0 0,0-18 0 0 0,0-4 0 0 0,0-8 0 0 0,0-8 0 0 0,0 4 0 0 0,0 18 0 0 0,0 12 0 0 0,0 8 0 0 0,0 3 0 0 0,0-7 0 0 0,0-4 0 0 0,0 0 0 0 0,0-9 0 0 0,0-11 0 0 0,0 0 0 0 0,0-6 0 0 0,0-7 0 0 0,0-5 0 0 0,0-6 0 0 0,0-3 0 0 0,0-2 0 0 0,0-11 0 0 0,0-3 0 0 0,0 0 0 0 0,0 3 0 0 0,0 2 0 0 0,0 4 0 0 0,0 2 0 0 0,0 2 0 0 0,0 1 0 0 0,0 0 0 0 0,0 0 0 0 0,0 0 0 0 0,0-9 0 0 0,0-4 0 0 0,0-9 0 0 0,0-11 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13.png"/><Relationship Id="rId26" Type="http://schemas.openxmlformats.org/officeDocument/2006/relationships/image" Target="../media/image16.png"/><Relationship Id="rId39" Type="http://schemas.openxmlformats.org/officeDocument/2006/relationships/customXml" Target="../ink/ink21.xml"/><Relationship Id="rId21" Type="http://schemas.openxmlformats.org/officeDocument/2006/relationships/customXml" Target="../ink/ink10.xml"/><Relationship Id="rId34" Type="http://schemas.openxmlformats.org/officeDocument/2006/relationships/image" Target="../media/image20.png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17" Type="http://schemas.openxmlformats.org/officeDocument/2006/relationships/customXml" Target="../ink/ink8.xml"/><Relationship Id="rId25" Type="http://schemas.openxmlformats.org/officeDocument/2006/relationships/customXml" Target="../ink/ink13.xml"/><Relationship Id="rId33" Type="http://schemas.openxmlformats.org/officeDocument/2006/relationships/customXml" Target="../ink/ink17.xml"/><Relationship Id="rId38" Type="http://schemas.openxmlformats.org/officeDocument/2006/relationships/customXml" Target="../ink/ink20.xml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customXml" Target="../ink/ink1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customXml" Target="../ink/ink5.xml"/><Relationship Id="rId24" Type="http://schemas.openxmlformats.org/officeDocument/2006/relationships/image" Target="../media/image15.png"/><Relationship Id="rId32" Type="http://schemas.openxmlformats.org/officeDocument/2006/relationships/image" Target="../media/image19.png"/><Relationship Id="rId37" Type="http://schemas.openxmlformats.org/officeDocument/2006/relationships/image" Target="../media/image21.png"/><Relationship Id="rId40" Type="http://schemas.openxmlformats.org/officeDocument/2006/relationships/image" Target="../media/image22.png"/><Relationship Id="rId5" Type="http://schemas.openxmlformats.org/officeDocument/2006/relationships/image" Target="../media/image7.png"/><Relationship Id="rId15" Type="http://schemas.openxmlformats.org/officeDocument/2006/relationships/customXml" Target="../ink/ink7.xml"/><Relationship Id="rId23" Type="http://schemas.openxmlformats.org/officeDocument/2006/relationships/customXml" Target="../ink/ink12.xml"/><Relationship Id="rId28" Type="http://schemas.openxmlformats.org/officeDocument/2006/relationships/image" Target="../media/image17.png"/><Relationship Id="rId36" Type="http://schemas.openxmlformats.org/officeDocument/2006/relationships/customXml" Target="../ink/ink19.xml"/><Relationship Id="rId10" Type="http://schemas.openxmlformats.org/officeDocument/2006/relationships/customXml" Target="../ink/ink4.xml"/><Relationship Id="rId19" Type="http://schemas.openxmlformats.org/officeDocument/2006/relationships/customXml" Target="../ink/ink9.xml"/><Relationship Id="rId31" Type="http://schemas.openxmlformats.org/officeDocument/2006/relationships/customXml" Target="../ink/ink16.xml"/><Relationship Id="rId4" Type="http://schemas.openxmlformats.org/officeDocument/2006/relationships/customXml" Target="../ink/ink1.xml"/><Relationship Id="rId9" Type="http://schemas.openxmlformats.org/officeDocument/2006/relationships/image" Target="../media/image9.png"/><Relationship Id="rId14" Type="http://schemas.openxmlformats.org/officeDocument/2006/relationships/image" Target="../media/image11.png"/><Relationship Id="rId22" Type="http://schemas.openxmlformats.org/officeDocument/2006/relationships/customXml" Target="../ink/ink11.xml"/><Relationship Id="rId27" Type="http://schemas.openxmlformats.org/officeDocument/2006/relationships/customXml" Target="../ink/ink14.xml"/><Relationship Id="rId30" Type="http://schemas.openxmlformats.org/officeDocument/2006/relationships/image" Target="../media/image18.png"/><Relationship Id="rId35" Type="http://schemas.openxmlformats.org/officeDocument/2006/relationships/customXml" Target="../ink/ink18.xml"/><Relationship Id="rId8" Type="http://schemas.openxmlformats.org/officeDocument/2006/relationships/customXml" Target="../ink/ink3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9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1F004F2C-3D90-01F1-EC3C-D08E73A0CA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" y="98"/>
            <a:ext cx="18287650" cy="10286803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66301F20-07F1-0E48-8288-B770484F843B}"/>
              </a:ext>
            </a:extLst>
          </p:cNvPr>
          <p:cNvSpPr/>
          <p:nvPr/>
        </p:nvSpPr>
        <p:spPr>
          <a:xfrm>
            <a:off x="1028700" y="1028700"/>
            <a:ext cx="4142126" cy="2899488"/>
          </a:xfrm>
          <a:custGeom>
            <a:avLst/>
            <a:gdLst/>
            <a:ahLst/>
            <a:cxnLst/>
            <a:rect l="l" t="t" r="r" b="b"/>
            <a:pathLst>
              <a:path w="4142126" h="2899488">
                <a:moveTo>
                  <a:pt x="0" y="0"/>
                </a:moveTo>
                <a:lnTo>
                  <a:pt x="4142126" y="0"/>
                </a:lnTo>
                <a:lnTo>
                  <a:pt x="4142126" y="2899488"/>
                </a:lnTo>
                <a:lnTo>
                  <a:pt x="0" y="2899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E3890E31-ECFA-52D4-CF4B-31B68E3B8F54}"/>
              </a:ext>
            </a:extLst>
          </p:cNvPr>
          <p:cNvGrpSpPr>
            <a:grpSpLocks noChangeAspect="1"/>
          </p:cNvGrpSpPr>
          <p:nvPr/>
        </p:nvGrpSpPr>
        <p:grpSpPr>
          <a:xfrm>
            <a:off x="10714794" y="324256"/>
            <a:ext cx="7194152" cy="9638488"/>
            <a:chOff x="0" y="0"/>
            <a:chExt cx="3816350" cy="5113020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C49BC267-77BA-158B-73C1-DDD678C2DBD9}"/>
                </a:ext>
              </a:extLst>
            </p:cNvPr>
            <p:cNvSpPr/>
            <p:nvPr/>
          </p:nvSpPr>
          <p:spPr>
            <a:xfrm>
              <a:off x="-22860" y="-5080"/>
              <a:ext cx="3850640" cy="5156200"/>
            </a:xfrm>
            <a:custGeom>
              <a:avLst/>
              <a:gdLst/>
              <a:ahLst/>
              <a:cxnLst/>
              <a:rect l="l" t="t" r="r" b="b"/>
              <a:pathLst>
                <a:path w="3850640" h="5156200">
                  <a:moveTo>
                    <a:pt x="1311910" y="2552700"/>
                  </a:moveTo>
                  <a:cubicBezTo>
                    <a:pt x="1311910" y="2346960"/>
                    <a:pt x="1313180" y="2141220"/>
                    <a:pt x="1311910" y="1935480"/>
                  </a:cubicBezTo>
                  <a:cubicBezTo>
                    <a:pt x="1310640" y="1535430"/>
                    <a:pt x="1031240" y="1253490"/>
                    <a:pt x="631190" y="1243330"/>
                  </a:cubicBezTo>
                  <a:cubicBezTo>
                    <a:pt x="289560" y="1225550"/>
                    <a:pt x="26670" y="934720"/>
                    <a:pt x="44450" y="591820"/>
                  </a:cubicBezTo>
                  <a:cubicBezTo>
                    <a:pt x="60960" y="271780"/>
                    <a:pt x="320040" y="16510"/>
                    <a:pt x="640080" y="5080"/>
                  </a:cubicBezTo>
                  <a:cubicBezTo>
                    <a:pt x="976630" y="2540"/>
                    <a:pt x="1250950" y="273050"/>
                    <a:pt x="1259840" y="613410"/>
                  </a:cubicBezTo>
                  <a:cubicBezTo>
                    <a:pt x="1268730" y="1009650"/>
                    <a:pt x="1541780" y="1283970"/>
                    <a:pt x="1938020" y="1296670"/>
                  </a:cubicBezTo>
                  <a:cubicBezTo>
                    <a:pt x="2288540" y="1308100"/>
                    <a:pt x="2547620" y="1573530"/>
                    <a:pt x="2548890" y="1925320"/>
                  </a:cubicBezTo>
                  <a:cubicBezTo>
                    <a:pt x="2550160" y="2340610"/>
                    <a:pt x="2548890" y="2757170"/>
                    <a:pt x="2548890" y="3172460"/>
                  </a:cubicBezTo>
                  <a:cubicBezTo>
                    <a:pt x="2548890" y="3587750"/>
                    <a:pt x="2824480" y="3867150"/>
                    <a:pt x="3235960" y="3881120"/>
                  </a:cubicBezTo>
                  <a:cubicBezTo>
                    <a:pt x="3577590" y="3884930"/>
                    <a:pt x="3850640" y="4165600"/>
                    <a:pt x="3846830" y="4507230"/>
                  </a:cubicBezTo>
                  <a:cubicBezTo>
                    <a:pt x="3843020" y="4848860"/>
                    <a:pt x="3562350" y="5121910"/>
                    <a:pt x="3220720" y="5118100"/>
                  </a:cubicBezTo>
                  <a:cubicBezTo>
                    <a:pt x="2884170" y="5118100"/>
                    <a:pt x="2612390" y="4847590"/>
                    <a:pt x="2603500" y="4505960"/>
                  </a:cubicBezTo>
                  <a:cubicBezTo>
                    <a:pt x="2594610" y="4116069"/>
                    <a:pt x="2315210" y="3835400"/>
                    <a:pt x="1927860" y="3825239"/>
                  </a:cubicBezTo>
                  <a:cubicBezTo>
                    <a:pt x="1577340" y="3817619"/>
                    <a:pt x="1315720" y="3552189"/>
                    <a:pt x="1313180" y="3200399"/>
                  </a:cubicBezTo>
                  <a:cubicBezTo>
                    <a:pt x="1310640" y="2984500"/>
                    <a:pt x="1313180" y="2768600"/>
                    <a:pt x="1311910" y="2552700"/>
                  </a:cubicBezTo>
                  <a:lnTo>
                    <a:pt x="1311910" y="2552700"/>
                  </a:lnTo>
                  <a:close/>
                  <a:moveTo>
                    <a:pt x="3840480" y="1916430"/>
                  </a:moveTo>
                  <a:lnTo>
                    <a:pt x="3840480" y="3187700"/>
                  </a:lnTo>
                  <a:cubicBezTo>
                    <a:pt x="3839210" y="3549650"/>
                    <a:pt x="3571240" y="3826510"/>
                    <a:pt x="3220720" y="3825240"/>
                  </a:cubicBezTo>
                  <a:cubicBezTo>
                    <a:pt x="2870200" y="3823971"/>
                    <a:pt x="2604770" y="3549650"/>
                    <a:pt x="2603500" y="3191510"/>
                  </a:cubicBezTo>
                  <a:cubicBezTo>
                    <a:pt x="2603500" y="2335530"/>
                    <a:pt x="2603500" y="1479550"/>
                    <a:pt x="2604770" y="624840"/>
                  </a:cubicBezTo>
                  <a:cubicBezTo>
                    <a:pt x="2602230" y="284480"/>
                    <a:pt x="2876550" y="5080"/>
                    <a:pt x="3216910" y="2540"/>
                  </a:cubicBezTo>
                  <a:cubicBezTo>
                    <a:pt x="3522980" y="0"/>
                    <a:pt x="3783330" y="220980"/>
                    <a:pt x="3831590" y="523240"/>
                  </a:cubicBezTo>
                  <a:cubicBezTo>
                    <a:pt x="3837940" y="563880"/>
                    <a:pt x="3840480" y="605790"/>
                    <a:pt x="3839210" y="646430"/>
                  </a:cubicBezTo>
                  <a:cubicBezTo>
                    <a:pt x="3840480" y="1070610"/>
                    <a:pt x="3841750" y="1493520"/>
                    <a:pt x="3840480" y="1916430"/>
                  </a:cubicBezTo>
                  <a:close/>
                  <a:moveTo>
                    <a:pt x="643890" y="2585720"/>
                  </a:moveTo>
                  <a:cubicBezTo>
                    <a:pt x="982980" y="2589530"/>
                    <a:pt x="1252220" y="2860040"/>
                    <a:pt x="1259840" y="3206750"/>
                  </a:cubicBezTo>
                  <a:cubicBezTo>
                    <a:pt x="1266190" y="3517900"/>
                    <a:pt x="1456690" y="3771900"/>
                    <a:pt x="1752600" y="3854450"/>
                  </a:cubicBezTo>
                  <a:cubicBezTo>
                    <a:pt x="1816100" y="3870960"/>
                    <a:pt x="1880870" y="3878580"/>
                    <a:pt x="1946910" y="3879850"/>
                  </a:cubicBezTo>
                  <a:cubicBezTo>
                    <a:pt x="2273300" y="3893820"/>
                    <a:pt x="2534920" y="4147820"/>
                    <a:pt x="2548890" y="4467860"/>
                  </a:cubicBezTo>
                  <a:cubicBezTo>
                    <a:pt x="2565400" y="4795520"/>
                    <a:pt x="2322830" y="5078730"/>
                    <a:pt x="1996440" y="5114290"/>
                  </a:cubicBezTo>
                  <a:cubicBezTo>
                    <a:pt x="1635760" y="5156200"/>
                    <a:pt x="1324610" y="4878070"/>
                    <a:pt x="1313180" y="4499610"/>
                  </a:cubicBezTo>
                  <a:cubicBezTo>
                    <a:pt x="1303020" y="4216400"/>
                    <a:pt x="1174750" y="4006850"/>
                    <a:pt x="916940" y="3890010"/>
                  </a:cubicBezTo>
                  <a:cubicBezTo>
                    <a:pt x="830580" y="3849370"/>
                    <a:pt x="727710" y="3832860"/>
                    <a:pt x="631190" y="3827780"/>
                  </a:cubicBezTo>
                  <a:cubicBezTo>
                    <a:pt x="308610" y="3812540"/>
                    <a:pt x="49530" y="3572510"/>
                    <a:pt x="25400" y="3256280"/>
                  </a:cubicBezTo>
                  <a:cubicBezTo>
                    <a:pt x="0" y="2938780"/>
                    <a:pt x="219710" y="2653030"/>
                    <a:pt x="533400" y="2597150"/>
                  </a:cubicBezTo>
                  <a:cubicBezTo>
                    <a:pt x="570230" y="2590800"/>
                    <a:pt x="607060" y="2589530"/>
                    <a:pt x="643890" y="2585720"/>
                  </a:cubicBezTo>
                  <a:close/>
                  <a:moveTo>
                    <a:pt x="24130" y="1913890"/>
                  </a:moveTo>
                  <a:cubicBezTo>
                    <a:pt x="25400" y="1572260"/>
                    <a:pt x="302260" y="1295400"/>
                    <a:pt x="643890" y="1296670"/>
                  </a:cubicBezTo>
                  <a:cubicBezTo>
                    <a:pt x="985520" y="1297940"/>
                    <a:pt x="1262380" y="1574800"/>
                    <a:pt x="1261110" y="1916430"/>
                  </a:cubicBezTo>
                  <a:cubicBezTo>
                    <a:pt x="1259840" y="2258060"/>
                    <a:pt x="984250" y="2533650"/>
                    <a:pt x="642620" y="2533650"/>
                  </a:cubicBezTo>
                  <a:cubicBezTo>
                    <a:pt x="300990" y="2533650"/>
                    <a:pt x="24130" y="2256790"/>
                    <a:pt x="24130" y="1915160"/>
                  </a:cubicBezTo>
                  <a:cubicBezTo>
                    <a:pt x="24130" y="1915160"/>
                    <a:pt x="24130" y="1913890"/>
                    <a:pt x="24130" y="1913890"/>
                  </a:cubicBezTo>
                  <a:close/>
                  <a:moveTo>
                    <a:pt x="1931670" y="5080"/>
                  </a:moveTo>
                  <a:cubicBezTo>
                    <a:pt x="1588770" y="3810"/>
                    <a:pt x="1310640" y="279400"/>
                    <a:pt x="1309370" y="622300"/>
                  </a:cubicBezTo>
                  <a:cubicBezTo>
                    <a:pt x="1308100" y="965200"/>
                    <a:pt x="1583690" y="1243330"/>
                    <a:pt x="1926590" y="1244600"/>
                  </a:cubicBezTo>
                  <a:cubicBezTo>
                    <a:pt x="2269490" y="1245870"/>
                    <a:pt x="2547620" y="970280"/>
                    <a:pt x="2548890" y="627380"/>
                  </a:cubicBezTo>
                  <a:cubicBezTo>
                    <a:pt x="2548890" y="624840"/>
                    <a:pt x="2548890" y="623570"/>
                    <a:pt x="2548890" y="621030"/>
                  </a:cubicBezTo>
                  <a:cubicBezTo>
                    <a:pt x="2546350" y="281940"/>
                    <a:pt x="2270760" y="7620"/>
                    <a:pt x="1931670" y="5080"/>
                  </a:cubicBezTo>
                  <a:close/>
                  <a:moveTo>
                    <a:pt x="642620" y="3879850"/>
                  </a:moveTo>
                  <a:cubicBezTo>
                    <a:pt x="299720" y="3878580"/>
                    <a:pt x="21590" y="4154170"/>
                    <a:pt x="20320" y="4497070"/>
                  </a:cubicBezTo>
                  <a:cubicBezTo>
                    <a:pt x="19050" y="4839970"/>
                    <a:pt x="294640" y="5118100"/>
                    <a:pt x="637540" y="5119370"/>
                  </a:cubicBezTo>
                  <a:cubicBezTo>
                    <a:pt x="980440" y="5120640"/>
                    <a:pt x="1258570" y="4845050"/>
                    <a:pt x="1259840" y="4502150"/>
                  </a:cubicBezTo>
                  <a:cubicBezTo>
                    <a:pt x="1259840" y="4499610"/>
                    <a:pt x="1259840" y="4498340"/>
                    <a:pt x="1259840" y="4495800"/>
                  </a:cubicBezTo>
                  <a:cubicBezTo>
                    <a:pt x="1257300" y="4156710"/>
                    <a:pt x="981710" y="3882390"/>
                    <a:pt x="642620" y="3879850"/>
                  </a:cubicBezTo>
                  <a:close/>
                </a:path>
              </a:pathLst>
            </a:custGeom>
            <a:blipFill>
              <a:blip r:embed="rId4"/>
              <a:stretch>
                <a:fillRect l="-10070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" name="Freeform 11">
            <a:extLst>
              <a:ext uri="{FF2B5EF4-FFF2-40B4-BE49-F238E27FC236}">
                <a16:creationId xmlns:a16="http://schemas.microsoft.com/office/drawing/2014/main" id="{5537EAEA-96D5-5941-A336-36CE6F518ECA}"/>
              </a:ext>
            </a:extLst>
          </p:cNvPr>
          <p:cNvSpPr/>
          <p:nvPr/>
        </p:nvSpPr>
        <p:spPr>
          <a:xfrm>
            <a:off x="15836596" y="7890394"/>
            <a:ext cx="2072350" cy="2072350"/>
          </a:xfrm>
          <a:custGeom>
            <a:avLst/>
            <a:gdLst/>
            <a:ahLst/>
            <a:cxnLst/>
            <a:rect l="l" t="t" r="r" b="b"/>
            <a:pathLst>
              <a:path w="2072350" h="2072350">
                <a:moveTo>
                  <a:pt x="0" y="0"/>
                </a:moveTo>
                <a:lnTo>
                  <a:pt x="2072350" y="0"/>
                </a:lnTo>
                <a:lnTo>
                  <a:pt x="2072350" y="2072350"/>
                </a:lnTo>
                <a:lnTo>
                  <a:pt x="0" y="2072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62FF2140-1C97-26CE-A990-D9BE3F80FEEA}"/>
              </a:ext>
            </a:extLst>
          </p:cNvPr>
          <p:cNvSpPr txBox="1"/>
          <p:nvPr/>
        </p:nvSpPr>
        <p:spPr>
          <a:xfrm>
            <a:off x="1028700" y="4263454"/>
            <a:ext cx="7566489" cy="1164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92"/>
              </a:lnSpc>
            </a:pPr>
            <a:r>
              <a:rPr lang="en-US" sz="4000" b="1" u="sng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</a:rPr>
              <a:t>PLANEJAMENTO SUCESSÓRIO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CEFB22E0-1741-1DE9-F4F7-B1ABC0B33BDD}"/>
              </a:ext>
            </a:extLst>
          </p:cNvPr>
          <p:cNvSpPr txBox="1"/>
          <p:nvPr/>
        </p:nvSpPr>
        <p:spPr>
          <a:xfrm>
            <a:off x="1028700" y="5424522"/>
            <a:ext cx="16235208" cy="3959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92"/>
              </a:lnSpc>
            </a:pPr>
            <a:r>
              <a:rPr lang="en-US" sz="2800" dirty="0">
                <a:solidFill>
                  <a:srgbClr val="FFFFFF"/>
                </a:solidFill>
                <a:latin typeface="Arial Nova"/>
                <a:ea typeface="Arial Nova Bold"/>
                <a:cs typeface="Arial Nova Bold"/>
              </a:rPr>
              <a:t>TESTAMENTO E OS LIMITES À LIBERDADE DE TESTAR.</a:t>
            </a:r>
          </a:p>
          <a:p>
            <a:pPr>
              <a:lnSpc>
                <a:spcPts val="10892"/>
              </a:lnSpc>
            </a:pPr>
            <a:endParaRPr lang="en-US" sz="4000" b="1" dirty="0">
              <a:solidFill>
                <a:srgbClr val="FFFFFF"/>
              </a:solidFill>
              <a:latin typeface="Arial Nova"/>
              <a:ea typeface="Arial Nova Bold"/>
              <a:cs typeface="Arial Nova Bold"/>
            </a:endParaRPr>
          </a:p>
          <a:p>
            <a:pPr>
              <a:lnSpc>
                <a:spcPts val="10892"/>
              </a:lnSpc>
            </a:pPr>
            <a:r>
              <a:rPr lang="en-US" sz="3200" b="1" dirty="0">
                <a:solidFill>
                  <a:srgbClr val="FFFFFF"/>
                </a:solidFill>
                <a:latin typeface="Arial Nova"/>
                <a:ea typeface="Arial Nova Bold"/>
                <a:cs typeface="Arial Nova Bold"/>
              </a:rPr>
              <a:t>CARLOS FERNANDO BRASIL CHAVES</a:t>
            </a:r>
            <a:endParaRPr lang="en-US" sz="3200" b="1" dirty="0">
              <a:solidFill>
                <a:srgbClr val="FFFFFF"/>
              </a:solidFill>
              <a:latin typeface="Arial Nova" panose="020B0504020202020204" pitchFamily="34" charset="0"/>
              <a:ea typeface="Arial Nova Bold"/>
              <a:cs typeface="Arial Nova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3">
            <a:extLst>
              <a:ext uri="{FF2B5EF4-FFF2-40B4-BE49-F238E27FC236}">
                <a16:creationId xmlns:a16="http://schemas.microsoft.com/office/drawing/2014/main" id="{0DCEC089-AB4A-E872-A7C4-BDEA96F2F5A5}"/>
              </a:ext>
            </a:extLst>
          </p:cNvPr>
          <p:cNvSpPr txBox="1"/>
          <p:nvPr/>
        </p:nvSpPr>
        <p:spPr>
          <a:xfrm>
            <a:off x="1789574" y="3500414"/>
            <a:ext cx="14708372" cy="3949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endParaRPr lang="en-US" sz="3200" b="1" dirty="0">
              <a:solidFill>
                <a:schemeClr val="bg1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Art. 1.857 - </a:t>
            </a:r>
            <a:r>
              <a:rPr lang="en-US" sz="32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Toda </a:t>
            </a:r>
            <a:r>
              <a:rPr lang="en-US" sz="3200" dirty="0" err="1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pessoa</a:t>
            </a:r>
            <a:r>
              <a:rPr lang="en-US" sz="32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capaz</a:t>
            </a:r>
            <a:r>
              <a:rPr lang="en-US" sz="32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pode</a:t>
            </a:r>
            <a:r>
              <a:rPr lang="en-US" sz="32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dispor</a:t>
            </a:r>
            <a:r>
              <a:rPr lang="en-US" sz="32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por</a:t>
            </a:r>
            <a:r>
              <a:rPr lang="en-US" sz="32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testamento</a:t>
            </a:r>
            <a:r>
              <a:rPr lang="en-US" sz="32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, da </a:t>
            </a:r>
            <a:r>
              <a:rPr lang="en-US" sz="3200" dirty="0" err="1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totalidade</a:t>
            </a:r>
            <a:r>
              <a:rPr lang="en-US" sz="32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 dos </a:t>
            </a:r>
            <a:r>
              <a:rPr lang="en-US" sz="3200" dirty="0" err="1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seus</a:t>
            </a:r>
            <a:r>
              <a:rPr lang="en-US" sz="32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 bens, </a:t>
            </a:r>
            <a:r>
              <a:rPr lang="en-US" sz="3200" dirty="0" err="1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ou</a:t>
            </a:r>
            <a:r>
              <a:rPr lang="en-US" sz="32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3200" dirty="0" err="1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parte</a:t>
            </a:r>
            <a:r>
              <a:rPr lang="en-US" sz="32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 deles, para </a:t>
            </a:r>
            <a:r>
              <a:rPr lang="en-US" sz="3200" dirty="0" err="1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depois</a:t>
            </a:r>
            <a:r>
              <a:rPr lang="en-US" sz="32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3200" dirty="0" err="1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sua</a:t>
            </a:r>
            <a:r>
              <a:rPr lang="en-US" sz="32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morte</a:t>
            </a:r>
            <a:r>
              <a:rPr lang="en-US" sz="32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.</a:t>
            </a:r>
            <a:endParaRPr lang="pt-BR" sz="3200">
              <a:solidFill>
                <a:schemeClr val="bg1"/>
              </a:solidFill>
              <a:latin typeface="Arial Nova"/>
              <a:ea typeface="Calibri"/>
              <a:cs typeface="Calibri"/>
            </a:endParaRPr>
          </a:p>
          <a:p>
            <a:pPr algn="just"/>
            <a:endParaRPr lang="en-US" sz="3200" dirty="0">
              <a:solidFill>
                <a:schemeClr val="bg1"/>
              </a:solidFill>
              <a:latin typeface="Arial Nova"/>
              <a:ea typeface="Arial Nova"/>
              <a:cs typeface="Arial Nova"/>
            </a:endParaRP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      </a:t>
            </a:r>
            <a:r>
              <a:rPr lang="en-US" sz="2800" b="1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§ 1º</a:t>
            </a:r>
            <a:r>
              <a:rPr lang="en-US" sz="28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 A </a:t>
            </a:r>
            <a:r>
              <a:rPr lang="en-US" sz="2800" dirty="0" err="1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legítima</a:t>
            </a:r>
            <a:r>
              <a:rPr lang="en-US" sz="28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 dos </a:t>
            </a:r>
            <a:r>
              <a:rPr lang="en-US" sz="2800" dirty="0" err="1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herdeiros</a:t>
            </a:r>
            <a:r>
              <a:rPr lang="en-US" sz="28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necessários</a:t>
            </a:r>
            <a:r>
              <a:rPr lang="en-US" sz="28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não</a:t>
            </a:r>
            <a:r>
              <a:rPr lang="en-US" sz="28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poderá</a:t>
            </a:r>
            <a:r>
              <a:rPr lang="en-US" sz="28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 ser </a:t>
            </a:r>
            <a:r>
              <a:rPr lang="en-US" sz="2800" dirty="0" err="1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incluída</a:t>
            </a:r>
            <a:r>
              <a:rPr lang="en-US" sz="28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 no </a:t>
            </a:r>
            <a:r>
              <a:rPr lang="en-US" sz="2800" dirty="0" err="1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testamento</a:t>
            </a:r>
            <a:r>
              <a:rPr lang="en-US" sz="28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.</a:t>
            </a:r>
            <a:endParaRPr lang="en-US" sz="2800" dirty="0">
              <a:solidFill>
                <a:schemeClr val="bg1"/>
              </a:solidFill>
              <a:latin typeface="Arial Nova"/>
            </a:endParaRPr>
          </a:p>
          <a:p>
            <a:pPr algn="just">
              <a:lnSpc>
                <a:spcPts val="2880"/>
              </a:lnSpc>
            </a:pPr>
            <a:endParaRPr lang="en-US" sz="3200" dirty="0">
              <a:solidFill>
                <a:schemeClr val="bg1"/>
              </a:solidFill>
              <a:latin typeface="Arial Nova"/>
            </a:endParaRPr>
          </a:p>
          <a:p>
            <a:pPr algn="just">
              <a:lnSpc>
                <a:spcPts val="2880"/>
              </a:lnSpc>
            </a:pPr>
            <a:endParaRPr lang="en-US" sz="3200" dirty="0">
              <a:solidFill>
                <a:schemeClr val="bg1"/>
              </a:solidFill>
              <a:latin typeface="Arial Nova"/>
            </a:endParaRPr>
          </a:p>
          <a:p>
            <a:pPr algn="just">
              <a:lnSpc>
                <a:spcPts val="2880"/>
              </a:lnSpc>
            </a:pPr>
            <a:endParaRPr lang="en-US" sz="3200" dirty="0">
              <a:solidFill>
                <a:schemeClr val="bg1"/>
              </a:solidFill>
              <a:latin typeface="Arial Nova"/>
            </a:endParaRPr>
          </a:p>
          <a:p>
            <a:pPr algn="just">
              <a:lnSpc>
                <a:spcPts val="2880"/>
              </a:lnSpc>
            </a:pPr>
            <a:endParaRPr lang="en-US" sz="3200" dirty="0">
              <a:solidFill>
                <a:schemeClr val="bg1"/>
              </a:solidFill>
              <a:latin typeface="Arial Nov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067DD7-D3A3-F28A-75F5-64D59DE68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AB6797D-ABED-2F74-7384-C5444335761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7C83102A-7E17-B82D-6DEF-C23A0E6E494E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B38739B-1F13-A03B-AD61-BC986679A47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44A2436B-431D-B7D0-AA07-ECE9505591FB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6FE911E-90E6-6934-8613-737157CE4E9D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1419B116-D3BC-F319-4829-7C363533E4F4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3">
            <a:extLst>
              <a:ext uri="{FF2B5EF4-FFF2-40B4-BE49-F238E27FC236}">
                <a16:creationId xmlns:a16="http://schemas.microsoft.com/office/drawing/2014/main" id="{D43220B2-BFCC-5D4E-205F-E5529F83F914}"/>
              </a:ext>
            </a:extLst>
          </p:cNvPr>
          <p:cNvSpPr txBox="1"/>
          <p:nvPr/>
        </p:nvSpPr>
        <p:spPr>
          <a:xfrm>
            <a:off x="1795209" y="2287671"/>
            <a:ext cx="14708372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  <a:latin typeface="Arial Nova"/>
                <a:sym typeface="Arial Nova"/>
              </a:rPr>
              <a:t>Teoria do </a:t>
            </a:r>
            <a:r>
              <a:rPr lang="en-US" sz="3200" b="1" u="sng" err="1">
                <a:solidFill>
                  <a:schemeClr val="bg1"/>
                </a:solidFill>
                <a:latin typeface="Arial Nova"/>
                <a:sym typeface="Arial Nova"/>
              </a:rPr>
              <a:t>Ordenamento</a:t>
            </a:r>
            <a:r>
              <a:rPr lang="en-US" sz="3200" b="1" u="sng" dirty="0">
                <a:solidFill>
                  <a:schemeClr val="bg1"/>
                </a:solidFill>
                <a:latin typeface="Arial Nova"/>
                <a:sym typeface="Arial Nova"/>
              </a:rPr>
              <a:t> </a:t>
            </a:r>
            <a:r>
              <a:rPr lang="en-US" sz="3200" b="1" u="sng" err="1">
                <a:solidFill>
                  <a:schemeClr val="bg1"/>
                </a:solidFill>
                <a:latin typeface="Arial Nova"/>
                <a:sym typeface="Arial Nova"/>
              </a:rPr>
              <a:t>Jurídico</a:t>
            </a:r>
            <a:r>
              <a:rPr lang="en-US" sz="3200" b="1" u="sng" dirty="0">
                <a:solidFill>
                  <a:schemeClr val="bg1"/>
                </a:solidFill>
                <a:latin typeface="Arial Nova"/>
                <a:sym typeface="Arial Nova"/>
              </a:rPr>
              <a:t> e Escada </a:t>
            </a:r>
            <a:r>
              <a:rPr lang="en-US" sz="3200" b="1" u="sng" err="1">
                <a:solidFill>
                  <a:schemeClr val="bg1"/>
                </a:solidFill>
                <a:latin typeface="Arial Nova"/>
                <a:sym typeface="Arial Nova"/>
              </a:rPr>
              <a:t>Ponteana</a:t>
            </a:r>
            <a:endParaRPr lang="en-US" sz="3200" b="1" u="sng">
              <a:solidFill>
                <a:schemeClr val="bg1"/>
              </a:solidFill>
              <a:latin typeface="Arial Nova"/>
            </a:endParaRPr>
          </a:p>
          <a:p>
            <a:pPr algn="just"/>
            <a:endParaRPr lang="en-US" sz="2800" b="1" dirty="0">
              <a:solidFill>
                <a:schemeClr val="bg1"/>
              </a:solidFill>
              <a:latin typeface="Arial Nova"/>
            </a:endParaRPr>
          </a:p>
          <a:p>
            <a:pPr algn="just"/>
            <a:endParaRPr lang="en-US" sz="2800" b="1" dirty="0">
              <a:solidFill>
                <a:schemeClr val="bg1"/>
              </a:solidFill>
              <a:latin typeface="Arial Nova"/>
            </a:endParaRPr>
          </a:p>
          <a:p>
            <a:pPr algn="just"/>
            <a:endParaRPr lang="en-US" sz="2800" b="1" dirty="0">
              <a:solidFill>
                <a:schemeClr val="bg1"/>
              </a:solidFill>
              <a:latin typeface="Arial Nova"/>
            </a:endParaRPr>
          </a:p>
          <a:p>
            <a:pPr algn="just"/>
            <a:r>
              <a:rPr lang="en-US" sz="2800" b="1" dirty="0">
                <a:solidFill>
                  <a:schemeClr val="bg1"/>
                </a:solidFill>
                <a:latin typeface="Arial Nova"/>
              </a:rPr>
              <a:t>                                                                                                                        PLANO DE EFICÁCIA</a:t>
            </a:r>
            <a:endParaRPr lang="en-US" dirty="0">
              <a:solidFill>
                <a:schemeClr val="bg1"/>
              </a:solidFill>
            </a:endParaRPr>
          </a:p>
          <a:p>
            <a:pPr algn="just"/>
            <a:endParaRPr lang="en-US" sz="2800" b="1" dirty="0">
              <a:solidFill>
                <a:schemeClr val="bg1"/>
              </a:solidFill>
              <a:latin typeface="Arial Nova"/>
            </a:endParaRPr>
          </a:p>
          <a:p>
            <a:pPr algn="just"/>
            <a:endParaRPr lang="en-US" sz="2800" b="1" dirty="0">
              <a:solidFill>
                <a:schemeClr val="bg1"/>
              </a:solidFill>
              <a:latin typeface="Arial Nova"/>
            </a:endParaRPr>
          </a:p>
          <a:p>
            <a:pPr algn="just"/>
            <a:endParaRPr lang="en-US" sz="2800" b="1" dirty="0">
              <a:solidFill>
                <a:schemeClr val="bg1"/>
              </a:solidFill>
              <a:latin typeface="Arial Nova"/>
            </a:endParaRPr>
          </a:p>
          <a:p>
            <a:pPr algn="just"/>
            <a:r>
              <a:rPr lang="en-US" sz="2800" b="1" dirty="0">
                <a:solidFill>
                  <a:schemeClr val="bg1"/>
                </a:solidFill>
                <a:latin typeface="Arial Nova"/>
              </a:rPr>
              <a:t>                                                               PLANO DE VALIDADE </a:t>
            </a:r>
          </a:p>
          <a:p>
            <a:pPr algn="just"/>
            <a:endParaRPr lang="en-US" sz="2800" b="1" dirty="0">
              <a:solidFill>
                <a:schemeClr val="bg1"/>
              </a:solidFill>
              <a:latin typeface="Arial Nova"/>
            </a:endParaRPr>
          </a:p>
          <a:p>
            <a:pPr algn="just"/>
            <a:endParaRPr lang="en-US" sz="2800" b="1" dirty="0">
              <a:solidFill>
                <a:schemeClr val="bg1"/>
              </a:solidFill>
              <a:latin typeface="Arial Nova"/>
            </a:endParaRPr>
          </a:p>
          <a:p>
            <a:pPr algn="just"/>
            <a:endParaRPr lang="en-US" sz="2800" b="1" dirty="0">
              <a:solidFill>
                <a:schemeClr val="bg1"/>
              </a:solidFill>
              <a:latin typeface="Arial Nova"/>
            </a:endParaRPr>
          </a:p>
          <a:p>
            <a:pPr algn="just"/>
            <a:r>
              <a:rPr lang="en-US" sz="2800" b="1" dirty="0">
                <a:solidFill>
                  <a:schemeClr val="bg1"/>
                </a:solidFill>
                <a:latin typeface="Arial Nova"/>
              </a:rPr>
              <a:t>      PLANO DE EXISTÊNCIA </a:t>
            </a:r>
          </a:p>
          <a:p>
            <a:pPr algn="just"/>
            <a:endParaRPr lang="en-US" sz="2800" b="1" dirty="0">
              <a:solidFill>
                <a:schemeClr val="bg1"/>
              </a:solidFill>
              <a:latin typeface="Arial Nova"/>
            </a:endParaRPr>
          </a:p>
          <a:p>
            <a:pPr algn="just"/>
            <a:endParaRPr lang="en-US" sz="2800" b="1" dirty="0">
              <a:solidFill>
                <a:schemeClr val="bg1"/>
              </a:solidFill>
              <a:latin typeface="Arial Nova"/>
            </a:endParaRPr>
          </a:p>
          <a:p>
            <a:pPr algn="ctr"/>
            <a:endParaRPr lang="en-US" sz="2800" b="1" dirty="0">
              <a:solidFill>
                <a:schemeClr val="bg1"/>
              </a:solidFill>
              <a:latin typeface="Arial Nova"/>
            </a:endParaRPr>
          </a:p>
          <a:p>
            <a:pPr algn="ctr"/>
            <a:endParaRPr lang="en-US" sz="2800" b="1" dirty="0">
              <a:solidFill>
                <a:schemeClr val="bg1"/>
              </a:solidFill>
              <a:latin typeface="Arial Nova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1" name="Tinta 60">
                <a:extLst>
                  <a:ext uri="{FF2B5EF4-FFF2-40B4-BE49-F238E27FC236}">
                    <a16:creationId xmlns:a16="http://schemas.microsoft.com/office/drawing/2014/main" id="{FD7F81D5-9D8F-EE13-1677-440D2D6B2B14}"/>
                  </a:ext>
                </a:extLst>
              </p14:cNvPr>
              <p14:cNvContentPartPr/>
              <p14:nvPr/>
            </p14:nvContentPartPr>
            <p14:xfrm>
              <a:off x="18745199" y="7148945"/>
              <a:ext cx="20781" cy="20781"/>
            </p14:xfrm>
          </p:contentPart>
        </mc:Choice>
        <mc:Fallback>
          <p:pic>
            <p:nvPicPr>
              <p:cNvPr id="61" name="Tinta 60">
                <a:extLst>
                  <a:ext uri="{FF2B5EF4-FFF2-40B4-BE49-F238E27FC236}">
                    <a16:creationId xmlns:a16="http://schemas.microsoft.com/office/drawing/2014/main" id="{FD7F81D5-9D8F-EE13-1677-440D2D6B2B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687880" y="5091626"/>
                <a:ext cx="4156200" cy="415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4" name="Tinta 63">
                <a:extLst>
                  <a:ext uri="{FF2B5EF4-FFF2-40B4-BE49-F238E27FC236}">
                    <a16:creationId xmlns:a16="http://schemas.microsoft.com/office/drawing/2014/main" id="{6D55D5C1-80E0-4A46-9520-E8406EB5B975}"/>
                  </a:ext>
                </a:extLst>
              </p14:cNvPr>
              <p14:cNvContentPartPr/>
              <p14:nvPr/>
            </p14:nvContentPartPr>
            <p14:xfrm>
              <a:off x="1849582" y="8156256"/>
              <a:ext cx="5006108" cy="20781"/>
            </p14:xfrm>
          </p:contentPart>
        </mc:Choice>
        <mc:Fallback>
          <p:pic>
            <p:nvPicPr>
              <p:cNvPr id="64" name="Tinta 63">
                <a:extLst>
                  <a:ext uri="{FF2B5EF4-FFF2-40B4-BE49-F238E27FC236}">
                    <a16:creationId xmlns:a16="http://schemas.microsoft.com/office/drawing/2014/main" id="{6D55D5C1-80E0-4A46-9520-E8406EB5B97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13585" y="6078156"/>
                <a:ext cx="5077742" cy="415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6" name="Tinta 65">
                <a:extLst>
                  <a:ext uri="{FF2B5EF4-FFF2-40B4-BE49-F238E27FC236}">
                    <a16:creationId xmlns:a16="http://schemas.microsoft.com/office/drawing/2014/main" id="{F60B2F1E-2C58-7E31-10A5-F7282F349C1A}"/>
                  </a:ext>
                </a:extLst>
              </p14:cNvPr>
              <p14:cNvContentPartPr/>
              <p14:nvPr/>
            </p14:nvContentPartPr>
            <p14:xfrm>
              <a:off x="1849582" y="8156255"/>
              <a:ext cx="4946072" cy="20781"/>
            </p14:xfrm>
          </p:contentPart>
        </mc:Choice>
        <mc:Fallback>
          <p:pic>
            <p:nvPicPr>
              <p:cNvPr id="66" name="Tinta 65">
                <a:extLst>
                  <a:ext uri="{FF2B5EF4-FFF2-40B4-BE49-F238E27FC236}">
                    <a16:creationId xmlns:a16="http://schemas.microsoft.com/office/drawing/2014/main" id="{F60B2F1E-2C58-7E31-10A5-F7282F349C1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13584" y="6078155"/>
                <a:ext cx="5017707" cy="415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87" name="Tinta 86">
                <a:extLst>
                  <a:ext uri="{FF2B5EF4-FFF2-40B4-BE49-F238E27FC236}">
                    <a16:creationId xmlns:a16="http://schemas.microsoft.com/office/drawing/2014/main" id="{937206DB-3DF7-A674-4EDA-527C845D0C23}"/>
                  </a:ext>
                </a:extLst>
              </p14:cNvPr>
              <p14:cNvContentPartPr/>
              <p14:nvPr/>
            </p14:nvContentPartPr>
            <p14:xfrm>
              <a:off x="7751618" y="6407125"/>
              <a:ext cx="20781" cy="20781"/>
            </p14:xfrm>
          </p:contentPart>
        </mc:Choice>
        <mc:Fallback>
          <p:pic>
            <p:nvPicPr>
              <p:cNvPr id="87" name="Tinta 86">
                <a:extLst>
                  <a:ext uri="{FF2B5EF4-FFF2-40B4-BE49-F238E27FC236}">
                    <a16:creationId xmlns:a16="http://schemas.microsoft.com/office/drawing/2014/main" id="{937206DB-3DF7-A674-4EDA-527C845D0C2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73518" y="4329025"/>
                <a:ext cx="4156200" cy="415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6" name="Tinta 105">
                <a:extLst>
                  <a:ext uri="{FF2B5EF4-FFF2-40B4-BE49-F238E27FC236}">
                    <a16:creationId xmlns:a16="http://schemas.microsoft.com/office/drawing/2014/main" id="{C7F8AD22-7A3E-1EF5-E15B-87D7AFD04448}"/>
                  </a:ext>
                </a:extLst>
              </p14:cNvPr>
              <p14:cNvContentPartPr/>
              <p14:nvPr/>
            </p14:nvContentPartPr>
            <p14:xfrm>
              <a:off x="12240490" y="4670090"/>
              <a:ext cx="4508741" cy="20781"/>
            </p14:xfrm>
          </p:contentPart>
        </mc:Choice>
        <mc:Fallback>
          <p:pic>
            <p:nvPicPr>
              <p:cNvPr id="106" name="Tinta 105">
                <a:extLst>
                  <a:ext uri="{FF2B5EF4-FFF2-40B4-BE49-F238E27FC236}">
                    <a16:creationId xmlns:a16="http://schemas.microsoft.com/office/drawing/2014/main" id="{C7F8AD22-7A3E-1EF5-E15B-87D7AFD0444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204492" y="2612771"/>
                <a:ext cx="4580377" cy="415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7" name="Tinta 106">
                <a:extLst>
                  <a:ext uri="{FF2B5EF4-FFF2-40B4-BE49-F238E27FC236}">
                    <a16:creationId xmlns:a16="http://schemas.microsoft.com/office/drawing/2014/main" id="{7E32B01D-C6C1-8DCB-CE92-0E8295FFD1F8}"/>
                  </a:ext>
                </a:extLst>
              </p14:cNvPr>
              <p14:cNvContentPartPr/>
              <p14:nvPr/>
            </p14:nvContentPartPr>
            <p14:xfrm>
              <a:off x="11757701" y="4696691"/>
              <a:ext cx="20781" cy="1413162"/>
            </p14:xfrm>
          </p:contentPart>
        </mc:Choice>
        <mc:Fallback>
          <p:pic>
            <p:nvPicPr>
              <p:cNvPr id="107" name="Tinta 106">
                <a:extLst>
                  <a:ext uri="{FF2B5EF4-FFF2-40B4-BE49-F238E27FC236}">
                    <a16:creationId xmlns:a16="http://schemas.microsoft.com/office/drawing/2014/main" id="{7E32B01D-C6C1-8DCB-CE92-0E8295FFD1F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700382" y="4661056"/>
                <a:ext cx="4156200" cy="14847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08" name="Tinta 107">
                <a:extLst>
                  <a:ext uri="{FF2B5EF4-FFF2-40B4-BE49-F238E27FC236}">
                    <a16:creationId xmlns:a16="http://schemas.microsoft.com/office/drawing/2014/main" id="{CB83EFDF-E27A-4A9E-4B48-45CC8B423A5F}"/>
                  </a:ext>
                </a:extLst>
              </p14:cNvPr>
              <p14:cNvContentPartPr/>
              <p14:nvPr/>
            </p14:nvContentPartPr>
            <p14:xfrm>
              <a:off x="11757702" y="4696690"/>
              <a:ext cx="20781" cy="1677261"/>
            </p14:xfrm>
          </p:contentPart>
        </mc:Choice>
        <mc:Fallback>
          <p:pic>
            <p:nvPicPr>
              <p:cNvPr id="108" name="Tinta 107">
                <a:extLst>
                  <a:ext uri="{FF2B5EF4-FFF2-40B4-BE49-F238E27FC236}">
                    <a16:creationId xmlns:a16="http://schemas.microsoft.com/office/drawing/2014/main" id="{CB83EFDF-E27A-4A9E-4B48-45CC8B423A5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700383" y="4661057"/>
                <a:ext cx="4156200" cy="17488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9" name="Tinta 108">
                <a:extLst>
                  <a:ext uri="{FF2B5EF4-FFF2-40B4-BE49-F238E27FC236}">
                    <a16:creationId xmlns:a16="http://schemas.microsoft.com/office/drawing/2014/main" id="{A0BAAFB7-7CC8-6B6E-1470-51148B864C20}"/>
                  </a:ext>
                </a:extLst>
              </p14:cNvPr>
              <p14:cNvContentPartPr/>
              <p14:nvPr/>
            </p14:nvContentPartPr>
            <p14:xfrm>
              <a:off x="11757700" y="4717473"/>
              <a:ext cx="20781" cy="1392380"/>
            </p14:xfrm>
          </p:contentPart>
        </mc:Choice>
        <mc:Fallback>
          <p:pic>
            <p:nvPicPr>
              <p:cNvPr id="109" name="Tinta 108">
                <a:extLst>
                  <a:ext uri="{FF2B5EF4-FFF2-40B4-BE49-F238E27FC236}">
                    <a16:creationId xmlns:a16="http://schemas.microsoft.com/office/drawing/2014/main" id="{A0BAAFB7-7CC8-6B6E-1470-51148B864C2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700381" y="4681485"/>
                <a:ext cx="4156200" cy="14639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10" name="Tinta 109">
                <a:extLst>
                  <a:ext uri="{FF2B5EF4-FFF2-40B4-BE49-F238E27FC236}">
                    <a16:creationId xmlns:a16="http://schemas.microsoft.com/office/drawing/2014/main" id="{52A83C55-A79F-9748-F924-67502EFDA529}"/>
                  </a:ext>
                </a:extLst>
              </p14:cNvPr>
              <p14:cNvContentPartPr/>
              <p14:nvPr/>
            </p14:nvContentPartPr>
            <p14:xfrm>
              <a:off x="11757701" y="4717473"/>
              <a:ext cx="20781" cy="1656478"/>
            </p14:xfrm>
          </p:contentPart>
        </mc:Choice>
        <mc:Fallback>
          <p:pic>
            <p:nvPicPr>
              <p:cNvPr id="110" name="Tinta 109">
                <a:extLst>
                  <a:ext uri="{FF2B5EF4-FFF2-40B4-BE49-F238E27FC236}">
                    <a16:creationId xmlns:a16="http://schemas.microsoft.com/office/drawing/2014/main" id="{52A83C55-A79F-9748-F924-67502EFDA52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700382" y="4681478"/>
                <a:ext cx="4156200" cy="17281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12" name="Tinta 111">
                <a:extLst>
                  <a:ext uri="{FF2B5EF4-FFF2-40B4-BE49-F238E27FC236}">
                    <a16:creationId xmlns:a16="http://schemas.microsoft.com/office/drawing/2014/main" id="{2E5552EA-5F69-20D7-52F5-127C28525384}"/>
                  </a:ext>
                </a:extLst>
              </p14:cNvPr>
              <p14:cNvContentPartPr/>
              <p14:nvPr/>
            </p14:nvContentPartPr>
            <p14:xfrm>
              <a:off x="11757701" y="4717473"/>
              <a:ext cx="20781" cy="1392380"/>
            </p14:xfrm>
          </p:contentPart>
        </mc:Choice>
        <mc:Fallback>
          <p:pic>
            <p:nvPicPr>
              <p:cNvPr id="112" name="Tinta 111">
                <a:extLst>
                  <a:ext uri="{FF2B5EF4-FFF2-40B4-BE49-F238E27FC236}">
                    <a16:creationId xmlns:a16="http://schemas.microsoft.com/office/drawing/2014/main" id="{2E5552EA-5F69-20D7-52F5-127C2852538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700382" y="4681485"/>
                <a:ext cx="4156200" cy="14639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13" name="Tinta 112">
                <a:extLst>
                  <a:ext uri="{FF2B5EF4-FFF2-40B4-BE49-F238E27FC236}">
                    <a16:creationId xmlns:a16="http://schemas.microsoft.com/office/drawing/2014/main" id="{7BE806F9-51E2-9B42-9694-793E16BD0D00}"/>
                  </a:ext>
                </a:extLst>
              </p14:cNvPr>
              <p14:cNvContentPartPr/>
              <p14:nvPr/>
            </p14:nvContentPartPr>
            <p14:xfrm>
              <a:off x="11757702" y="4717472"/>
              <a:ext cx="20781" cy="1656479"/>
            </p14:xfrm>
          </p:contentPart>
        </mc:Choice>
        <mc:Fallback>
          <p:pic>
            <p:nvPicPr>
              <p:cNvPr id="113" name="Tinta 112">
                <a:extLst>
                  <a:ext uri="{FF2B5EF4-FFF2-40B4-BE49-F238E27FC236}">
                    <a16:creationId xmlns:a16="http://schemas.microsoft.com/office/drawing/2014/main" id="{7BE806F9-51E2-9B42-9694-793E16BD0D0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700383" y="4681477"/>
                <a:ext cx="4156200" cy="17281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24" name="Tinta 123">
                <a:extLst>
                  <a:ext uri="{FF2B5EF4-FFF2-40B4-BE49-F238E27FC236}">
                    <a16:creationId xmlns:a16="http://schemas.microsoft.com/office/drawing/2014/main" id="{438035B2-0929-89E2-67CC-0B125981F6D3}"/>
                  </a:ext>
                </a:extLst>
              </p14:cNvPr>
              <p14:cNvContentPartPr/>
              <p14:nvPr/>
            </p14:nvContentPartPr>
            <p14:xfrm>
              <a:off x="11757701" y="4675909"/>
              <a:ext cx="20781" cy="1433944"/>
            </p14:xfrm>
          </p:contentPart>
        </mc:Choice>
        <mc:Fallback>
          <p:pic>
            <p:nvPicPr>
              <p:cNvPr id="124" name="Tinta 123">
                <a:extLst>
                  <a:ext uri="{FF2B5EF4-FFF2-40B4-BE49-F238E27FC236}">
                    <a16:creationId xmlns:a16="http://schemas.microsoft.com/office/drawing/2014/main" id="{438035B2-0929-89E2-67CC-0B125981F6D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700382" y="4639916"/>
                <a:ext cx="4156200" cy="15055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25" name="Tinta 124">
                <a:extLst>
                  <a:ext uri="{FF2B5EF4-FFF2-40B4-BE49-F238E27FC236}">
                    <a16:creationId xmlns:a16="http://schemas.microsoft.com/office/drawing/2014/main" id="{F1E3FFF2-5446-C95B-FF12-A2FDFE64DE55}"/>
                  </a:ext>
                </a:extLst>
              </p14:cNvPr>
              <p14:cNvContentPartPr/>
              <p14:nvPr/>
            </p14:nvContentPartPr>
            <p14:xfrm>
              <a:off x="11757702" y="4675908"/>
              <a:ext cx="20781" cy="1698043"/>
            </p14:xfrm>
          </p:contentPart>
        </mc:Choice>
        <mc:Fallback>
          <p:pic>
            <p:nvPicPr>
              <p:cNvPr id="125" name="Tinta 124">
                <a:extLst>
                  <a:ext uri="{FF2B5EF4-FFF2-40B4-BE49-F238E27FC236}">
                    <a16:creationId xmlns:a16="http://schemas.microsoft.com/office/drawing/2014/main" id="{F1E3FFF2-5446-C95B-FF12-A2FDFE64DE5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700383" y="4639917"/>
                <a:ext cx="4156200" cy="17696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26" name="Tinta 125">
                <a:extLst>
                  <a:ext uri="{FF2B5EF4-FFF2-40B4-BE49-F238E27FC236}">
                    <a16:creationId xmlns:a16="http://schemas.microsoft.com/office/drawing/2014/main" id="{A2D0097C-593E-04EE-33D4-FCB9D8FFAC67}"/>
                  </a:ext>
                </a:extLst>
              </p14:cNvPr>
              <p14:cNvContentPartPr/>
              <p14:nvPr/>
            </p14:nvContentPartPr>
            <p14:xfrm>
              <a:off x="11845636" y="4670090"/>
              <a:ext cx="4903596" cy="20781"/>
            </p14:xfrm>
          </p:contentPart>
        </mc:Choice>
        <mc:Fallback>
          <p:pic>
            <p:nvPicPr>
              <p:cNvPr id="126" name="Tinta 125">
                <a:extLst>
                  <a:ext uri="{FF2B5EF4-FFF2-40B4-BE49-F238E27FC236}">
                    <a16:creationId xmlns:a16="http://schemas.microsoft.com/office/drawing/2014/main" id="{A2D0097C-593E-04EE-33D4-FCB9D8FFAC6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1809998" y="2612771"/>
                <a:ext cx="4975231" cy="415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27" name="Tinta 126">
                <a:extLst>
                  <a:ext uri="{FF2B5EF4-FFF2-40B4-BE49-F238E27FC236}">
                    <a16:creationId xmlns:a16="http://schemas.microsoft.com/office/drawing/2014/main" id="{989ADCBF-7856-152B-763E-704FD475A5E2}"/>
                  </a:ext>
                </a:extLst>
              </p14:cNvPr>
              <p14:cNvContentPartPr/>
              <p14:nvPr/>
            </p14:nvContentPartPr>
            <p14:xfrm>
              <a:off x="12011890" y="4670089"/>
              <a:ext cx="4737341" cy="20781"/>
            </p14:xfrm>
          </p:contentPart>
        </mc:Choice>
        <mc:Fallback>
          <p:pic>
            <p:nvPicPr>
              <p:cNvPr id="127" name="Tinta 126">
                <a:extLst>
                  <a:ext uri="{FF2B5EF4-FFF2-40B4-BE49-F238E27FC236}">
                    <a16:creationId xmlns:a16="http://schemas.microsoft.com/office/drawing/2014/main" id="{989ADCBF-7856-152B-763E-704FD475A5E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975892" y="2612770"/>
                <a:ext cx="4808977" cy="415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28" name="Tinta 127">
                <a:extLst>
                  <a:ext uri="{FF2B5EF4-FFF2-40B4-BE49-F238E27FC236}">
                    <a16:creationId xmlns:a16="http://schemas.microsoft.com/office/drawing/2014/main" id="{67F7B305-230B-68E9-52CB-23698DEB423F}"/>
                  </a:ext>
                </a:extLst>
              </p14:cNvPr>
              <p14:cNvContentPartPr/>
              <p14:nvPr/>
            </p14:nvContentPartPr>
            <p14:xfrm>
              <a:off x="11762509" y="4675909"/>
              <a:ext cx="98004" cy="20781"/>
            </p14:xfrm>
          </p:contentPart>
        </mc:Choice>
        <mc:Fallback>
          <p:pic>
            <p:nvPicPr>
              <p:cNvPr id="128" name="Tinta 127">
                <a:extLst>
                  <a:ext uri="{FF2B5EF4-FFF2-40B4-BE49-F238E27FC236}">
                    <a16:creationId xmlns:a16="http://schemas.microsoft.com/office/drawing/2014/main" id="{67F7B305-230B-68E9-52CB-23698DEB423F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1726969" y="2597809"/>
                <a:ext cx="169443" cy="415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41" name="Tinta 140">
                <a:extLst>
                  <a:ext uri="{FF2B5EF4-FFF2-40B4-BE49-F238E27FC236}">
                    <a16:creationId xmlns:a16="http://schemas.microsoft.com/office/drawing/2014/main" id="{5B183EC9-0C26-F7CD-FF19-360406DB97E0}"/>
                  </a:ext>
                </a:extLst>
              </p14:cNvPr>
              <p14:cNvContentPartPr/>
              <p14:nvPr/>
            </p14:nvContentPartPr>
            <p14:xfrm>
              <a:off x="7086599" y="6407122"/>
              <a:ext cx="4675907" cy="20781"/>
            </p14:xfrm>
          </p:contentPart>
        </mc:Choice>
        <mc:Fallback>
          <p:pic>
            <p:nvPicPr>
              <p:cNvPr id="141" name="Tinta 140">
                <a:extLst>
                  <a:ext uri="{FF2B5EF4-FFF2-40B4-BE49-F238E27FC236}">
                    <a16:creationId xmlns:a16="http://schemas.microsoft.com/office/drawing/2014/main" id="{5B183EC9-0C26-F7CD-FF19-360406DB97E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050963" y="4329022"/>
                <a:ext cx="4747539" cy="415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42" name="Tinta 141">
                <a:extLst>
                  <a:ext uri="{FF2B5EF4-FFF2-40B4-BE49-F238E27FC236}">
                    <a16:creationId xmlns:a16="http://schemas.microsoft.com/office/drawing/2014/main" id="{29770500-61A7-83BF-EFA5-276E90AABC0D}"/>
                  </a:ext>
                </a:extLst>
              </p14:cNvPr>
              <p14:cNvContentPartPr/>
              <p14:nvPr/>
            </p14:nvContentPartPr>
            <p14:xfrm>
              <a:off x="7086599" y="6407121"/>
              <a:ext cx="4675907" cy="20781"/>
            </p14:xfrm>
          </p:contentPart>
        </mc:Choice>
        <mc:Fallback>
          <p:pic>
            <p:nvPicPr>
              <p:cNvPr id="142" name="Tinta 141">
                <a:extLst>
                  <a:ext uri="{FF2B5EF4-FFF2-40B4-BE49-F238E27FC236}">
                    <a16:creationId xmlns:a16="http://schemas.microsoft.com/office/drawing/2014/main" id="{29770500-61A7-83BF-EFA5-276E90AABC0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050963" y="4329021"/>
                <a:ext cx="4747539" cy="415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43" name="Tinta 142">
                <a:extLst>
                  <a:ext uri="{FF2B5EF4-FFF2-40B4-BE49-F238E27FC236}">
                    <a16:creationId xmlns:a16="http://schemas.microsoft.com/office/drawing/2014/main" id="{F9480A98-02CB-D7E0-015E-C486AB911E5D}"/>
                  </a:ext>
                </a:extLst>
              </p14:cNvPr>
              <p14:cNvContentPartPr/>
              <p14:nvPr/>
            </p14:nvContentPartPr>
            <p14:xfrm>
              <a:off x="6827380" y="6442364"/>
              <a:ext cx="20781" cy="1684930"/>
            </p14:xfrm>
          </p:contentPart>
        </mc:Choice>
        <mc:Fallback>
          <p:pic>
            <p:nvPicPr>
              <p:cNvPr id="143" name="Tinta 142">
                <a:extLst>
                  <a:ext uri="{FF2B5EF4-FFF2-40B4-BE49-F238E27FC236}">
                    <a16:creationId xmlns:a16="http://schemas.microsoft.com/office/drawing/2014/main" id="{F9480A98-02CB-D7E0-015E-C486AB911E5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770061" y="6406369"/>
                <a:ext cx="4156200" cy="175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44" name="Tinta 143">
                <a:extLst>
                  <a:ext uri="{FF2B5EF4-FFF2-40B4-BE49-F238E27FC236}">
                    <a16:creationId xmlns:a16="http://schemas.microsoft.com/office/drawing/2014/main" id="{57164C87-B7D6-C50F-EE3C-7418873B61A2}"/>
                  </a:ext>
                </a:extLst>
              </p14:cNvPr>
              <p14:cNvContentPartPr/>
              <p14:nvPr/>
            </p14:nvContentPartPr>
            <p14:xfrm>
              <a:off x="6827379" y="6442364"/>
              <a:ext cx="20781" cy="1413160"/>
            </p14:xfrm>
          </p:contentPart>
        </mc:Choice>
        <mc:Fallback>
          <p:pic>
            <p:nvPicPr>
              <p:cNvPr id="144" name="Tinta 143">
                <a:extLst>
                  <a:ext uri="{FF2B5EF4-FFF2-40B4-BE49-F238E27FC236}">
                    <a16:creationId xmlns:a16="http://schemas.microsoft.com/office/drawing/2014/main" id="{57164C87-B7D6-C50F-EE3C-7418873B61A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770060" y="6406369"/>
                <a:ext cx="4156200" cy="14847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147" name="Tinta 146">
                <a:extLst>
                  <a:ext uri="{FF2B5EF4-FFF2-40B4-BE49-F238E27FC236}">
                    <a16:creationId xmlns:a16="http://schemas.microsoft.com/office/drawing/2014/main" id="{03C2B333-4D98-B9FF-654B-6011DD056B2A}"/>
                  </a:ext>
                </a:extLst>
              </p14:cNvPr>
              <p14:cNvContentPartPr/>
              <p14:nvPr/>
            </p14:nvContentPartPr>
            <p14:xfrm>
              <a:off x="6816435" y="6421581"/>
              <a:ext cx="270071" cy="20781"/>
            </p14:xfrm>
          </p:contentPart>
        </mc:Choice>
        <mc:Fallback>
          <p:pic>
            <p:nvPicPr>
              <p:cNvPr id="147" name="Tinta 146">
                <a:extLst>
                  <a:ext uri="{FF2B5EF4-FFF2-40B4-BE49-F238E27FC236}">
                    <a16:creationId xmlns:a16="http://schemas.microsoft.com/office/drawing/2014/main" id="{03C2B333-4D98-B9FF-654B-6011DD056B2A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780833" y="4364262"/>
                <a:ext cx="341634" cy="415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964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4DC80F-13CA-6C97-F145-5BEAEE53E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8E94A0E-57C3-DF69-52C7-B219623F2F7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75F6A52B-123E-45E5-6D40-9B1633F022B3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5042BCF-D92F-7F60-3B0A-A545285790F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92098AE6-0AF3-DFD6-BEF3-C187C9F7C405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F687AF9-64F7-0A62-9F02-9F4F3D317D2D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651875A9-4050-094D-C186-A90F3054BCE2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3">
            <a:extLst>
              <a:ext uri="{FF2B5EF4-FFF2-40B4-BE49-F238E27FC236}">
                <a16:creationId xmlns:a16="http://schemas.microsoft.com/office/drawing/2014/main" id="{C19362E9-02EC-71B9-1B7A-70D9E5886683}"/>
              </a:ext>
            </a:extLst>
          </p:cNvPr>
          <p:cNvSpPr txBox="1"/>
          <p:nvPr/>
        </p:nvSpPr>
        <p:spPr>
          <a:xfrm>
            <a:off x="1789574" y="3229194"/>
            <a:ext cx="14708372" cy="3818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Arial Nova"/>
                <a:sym typeface="Arial Nova"/>
              </a:rPr>
              <a:t>OBSTAR TESTAMENTO:</a:t>
            </a:r>
            <a:endParaRPr lang="en-US" sz="3200" b="1" dirty="0">
              <a:solidFill>
                <a:schemeClr val="bg1"/>
              </a:solidFill>
              <a:latin typeface="Arial Nova"/>
            </a:endParaRPr>
          </a:p>
          <a:p>
            <a:pPr algn="just"/>
            <a:endParaRPr lang="en-US" sz="3200" b="1" dirty="0">
              <a:solidFill>
                <a:schemeClr val="bg1"/>
              </a:solidFill>
              <a:latin typeface="Arial Nova"/>
            </a:endParaRPr>
          </a:p>
          <a:p>
            <a:pPr algn="just"/>
            <a:endParaRPr lang="en-US" sz="3200" dirty="0">
              <a:solidFill>
                <a:schemeClr val="bg1"/>
              </a:solidFill>
              <a:latin typeface="Arial Nova"/>
            </a:endParaRPr>
          </a:p>
          <a:p>
            <a:pPr algn="just"/>
            <a:r>
              <a:rPr lang="en-US" sz="3200" dirty="0">
                <a:solidFill>
                  <a:schemeClr val="bg1"/>
                </a:solidFill>
                <a:latin typeface="Arial Nova"/>
              </a:rPr>
              <a:t>1º - </a:t>
            </a:r>
            <a:r>
              <a:rPr lang="en-US" sz="3200" err="1">
                <a:solidFill>
                  <a:schemeClr val="bg1"/>
                </a:solidFill>
                <a:latin typeface="Arial Nova"/>
              </a:rPr>
              <a:t>Tabelião</a:t>
            </a:r>
            <a:r>
              <a:rPr lang="en-US" sz="32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Arial Nova"/>
              </a:rPr>
              <a:t>estaria</a:t>
            </a:r>
            <a:r>
              <a:rPr lang="en-US" sz="3200" dirty="0">
                <a:solidFill>
                  <a:schemeClr val="bg1"/>
                </a:solidFill>
                <a:latin typeface="Arial Nova"/>
              </a:rPr>
              <a:t> </a:t>
            </a:r>
            <a:r>
              <a:rPr lang="en-US" sz="3200" err="1">
                <a:solidFill>
                  <a:schemeClr val="bg1"/>
                </a:solidFill>
                <a:latin typeface="Arial Nova"/>
              </a:rPr>
              <a:t>adentrando</a:t>
            </a:r>
            <a:r>
              <a:rPr lang="en-US" sz="3200" dirty="0">
                <a:solidFill>
                  <a:schemeClr val="bg1"/>
                </a:solidFill>
                <a:latin typeface="Arial Nova"/>
              </a:rPr>
              <a:t> à </a:t>
            </a:r>
            <a:r>
              <a:rPr lang="en-US" sz="3200" err="1">
                <a:solidFill>
                  <a:schemeClr val="bg1"/>
                </a:solidFill>
                <a:latin typeface="Arial Nova"/>
              </a:rPr>
              <a:t>manifestação</a:t>
            </a:r>
            <a:r>
              <a:rPr lang="en-US" sz="3200" dirty="0">
                <a:solidFill>
                  <a:schemeClr val="bg1"/>
                </a:solidFill>
                <a:latin typeface="Arial Nova"/>
              </a:rPr>
              <a:t> de </a:t>
            </a:r>
            <a:r>
              <a:rPr lang="en-US" sz="3200" err="1">
                <a:solidFill>
                  <a:schemeClr val="bg1"/>
                </a:solidFill>
                <a:latin typeface="Arial Nova"/>
              </a:rPr>
              <a:t>vontade</a:t>
            </a:r>
            <a:r>
              <a:rPr lang="en-US" sz="3200" dirty="0">
                <a:solidFill>
                  <a:schemeClr val="bg1"/>
                </a:solidFill>
                <a:latin typeface="Arial Nova"/>
              </a:rPr>
              <a:t>, que é </a:t>
            </a:r>
            <a:r>
              <a:rPr lang="en-US" sz="3200" err="1">
                <a:solidFill>
                  <a:schemeClr val="bg1"/>
                </a:solidFill>
                <a:latin typeface="Arial Nova"/>
              </a:rPr>
              <a:t>soberana</a:t>
            </a:r>
            <a:r>
              <a:rPr lang="en-US" sz="3200" dirty="0">
                <a:solidFill>
                  <a:schemeClr val="bg1"/>
                </a:solidFill>
                <a:latin typeface="Arial Nova"/>
              </a:rPr>
              <a:t>.</a:t>
            </a:r>
            <a:endParaRPr lang="en-US" sz="3200">
              <a:solidFill>
                <a:schemeClr val="bg1"/>
              </a:solidFill>
              <a:latin typeface="Arial Nova"/>
              <a:ea typeface="Calibri"/>
              <a:cs typeface="Calibri"/>
            </a:endParaRPr>
          </a:p>
          <a:p>
            <a:pPr algn="just"/>
            <a:endParaRPr lang="en-US" sz="3200" dirty="0">
              <a:solidFill>
                <a:schemeClr val="bg1"/>
              </a:solidFill>
              <a:latin typeface="Arial Nova"/>
            </a:endParaRPr>
          </a:p>
          <a:p>
            <a:pPr algn="just"/>
            <a:endParaRPr lang="en-US" sz="3200" dirty="0">
              <a:solidFill>
                <a:schemeClr val="bg1"/>
              </a:solidFill>
              <a:latin typeface="Arial Nova"/>
            </a:endParaRPr>
          </a:p>
          <a:p>
            <a:pPr algn="just"/>
            <a:r>
              <a:rPr lang="en-US" sz="3200" dirty="0">
                <a:solidFill>
                  <a:schemeClr val="bg1"/>
                </a:solidFill>
                <a:latin typeface="Arial Nova"/>
              </a:rPr>
              <a:t>2º - </a:t>
            </a:r>
            <a:r>
              <a:rPr lang="en-US" sz="3200" err="1">
                <a:solidFill>
                  <a:schemeClr val="bg1"/>
                </a:solidFill>
                <a:latin typeface="Arial Nova"/>
              </a:rPr>
              <a:t>Tabelião</a:t>
            </a:r>
            <a:r>
              <a:rPr lang="en-US" sz="32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Arial Nova"/>
              </a:rPr>
              <a:t>impedindo</a:t>
            </a:r>
            <a:r>
              <a:rPr lang="en-US" sz="3200" dirty="0">
                <a:solidFill>
                  <a:schemeClr val="bg1"/>
                </a:solidFill>
                <a:latin typeface="Arial Nova"/>
              </a:rPr>
              <a:t> o </a:t>
            </a:r>
            <a:r>
              <a:rPr lang="en-US" sz="3200" err="1">
                <a:solidFill>
                  <a:schemeClr val="bg1"/>
                </a:solidFill>
                <a:latin typeface="Arial Nova"/>
              </a:rPr>
              <a:t>autor</a:t>
            </a:r>
            <a:r>
              <a:rPr lang="en-US" sz="3200" dirty="0">
                <a:solidFill>
                  <a:schemeClr val="bg1"/>
                </a:solidFill>
                <a:latin typeface="Arial Nova"/>
              </a:rPr>
              <a:t> da </a:t>
            </a:r>
            <a:r>
              <a:rPr lang="en-US" sz="3200" err="1">
                <a:solidFill>
                  <a:schemeClr val="bg1"/>
                </a:solidFill>
                <a:latin typeface="Arial Nova"/>
              </a:rPr>
              <a:t>herança</a:t>
            </a:r>
            <a:r>
              <a:rPr lang="en-US" sz="3200" dirty="0">
                <a:solidFill>
                  <a:schemeClr val="bg1"/>
                </a:solidFill>
                <a:latin typeface="Arial Nova"/>
              </a:rPr>
              <a:t> de </a:t>
            </a:r>
            <a:r>
              <a:rPr lang="en-US" sz="3200" err="1">
                <a:solidFill>
                  <a:schemeClr val="bg1"/>
                </a:solidFill>
                <a:latin typeface="Arial Nova"/>
              </a:rPr>
              <a:t>dispor</a:t>
            </a:r>
            <a:r>
              <a:rPr lang="en-US" sz="32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Arial Nova"/>
              </a:rPr>
              <a:t>livremente</a:t>
            </a:r>
            <a:r>
              <a:rPr lang="en-US" sz="3200" dirty="0">
                <a:solidFill>
                  <a:schemeClr val="bg1"/>
                </a:solidFill>
                <a:latin typeface="Arial Nova"/>
              </a:rPr>
              <a:t>.</a:t>
            </a:r>
          </a:p>
          <a:p>
            <a:pPr algn="just">
              <a:lnSpc>
                <a:spcPts val="2880"/>
              </a:lnSpc>
            </a:pPr>
            <a:endParaRPr lang="en-US" sz="3200" dirty="0">
              <a:solidFill>
                <a:schemeClr val="bg1"/>
              </a:solidFill>
              <a:latin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1814316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2AEE49-3534-1A07-6520-BF59F7B96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5B9B0B2-A17E-94B3-BE8B-EBFCA798C18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FD4696EB-B523-7FD2-0DFC-97ADD21B5513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3A7F8D5-FCB0-1F92-5C25-39C4DB050BA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E2B0A312-34A1-CD87-B255-646546EC9131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9FBEDA4-7CA4-2473-D539-0E631093E665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C7B13CF1-CFAB-2E8C-CA3B-6CC6CD4E9726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3">
            <a:extLst>
              <a:ext uri="{FF2B5EF4-FFF2-40B4-BE49-F238E27FC236}">
                <a16:creationId xmlns:a16="http://schemas.microsoft.com/office/drawing/2014/main" id="{57D90978-DA28-54A7-006C-8C370FCA97C5}"/>
              </a:ext>
            </a:extLst>
          </p:cNvPr>
          <p:cNvSpPr txBox="1"/>
          <p:nvPr/>
        </p:nvSpPr>
        <p:spPr>
          <a:xfrm>
            <a:off x="1789574" y="2105566"/>
            <a:ext cx="14708372" cy="7019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Arial Nova"/>
                <a:sym typeface="Arial Nova"/>
              </a:rPr>
              <a:t>NESSE SENTIDO, A EXCLUSÃO DE HERANÇA POR INDIGNIDADE E CAUSAS DE DESERDAÇÃO:</a:t>
            </a:r>
            <a:endParaRPr lang="en-US" sz="3200" b="1" dirty="0">
              <a:solidFill>
                <a:schemeClr val="bg1"/>
              </a:solidFill>
              <a:latin typeface="Arial Nova"/>
            </a:endParaRPr>
          </a:p>
          <a:p>
            <a:pPr algn="just"/>
            <a:endParaRPr lang="en-US" sz="3200" b="1" dirty="0">
              <a:solidFill>
                <a:schemeClr val="bg1"/>
              </a:solidFill>
              <a:latin typeface="Arial Nova"/>
            </a:endParaRPr>
          </a:p>
          <a:p>
            <a:pPr algn="just"/>
            <a:r>
              <a:rPr lang="en-US" sz="2800" b="1" dirty="0">
                <a:solidFill>
                  <a:schemeClr val="bg1"/>
                </a:solidFill>
                <a:latin typeface="Arial Nova"/>
              </a:rPr>
              <a:t>Art. 1.814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- São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excluídos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da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sucessão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os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herdeiros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ou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legatários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:</a:t>
            </a:r>
          </a:p>
          <a:p>
            <a:pPr algn="just"/>
            <a:endParaRPr lang="en-US" sz="2800" dirty="0">
              <a:solidFill>
                <a:schemeClr val="bg1"/>
              </a:solidFill>
              <a:latin typeface="Arial Nova"/>
            </a:endParaRPr>
          </a:p>
          <a:p>
            <a:pPr algn="just"/>
            <a:r>
              <a:rPr lang="en-US" sz="2800" b="1" dirty="0">
                <a:solidFill>
                  <a:schemeClr val="bg1"/>
                </a:solidFill>
                <a:latin typeface="Arial Nova"/>
              </a:rPr>
              <a:t>     I 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- que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houverem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sido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autores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, co-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autores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ou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partícipes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de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homicídio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doloso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ou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tentativa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deste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, contra a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pessoa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de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cuja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sucessão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se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tratar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seu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cônjuge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companheiro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ascendente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ou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descendente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;</a:t>
            </a:r>
          </a:p>
          <a:p>
            <a:pPr algn="just"/>
            <a:r>
              <a:rPr lang="en-US" sz="2800" b="1" dirty="0">
                <a:solidFill>
                  <a:schemeClr val="bg1"/>
                </a:solidFill>
                <a:latin typeface="Arial Nova"/>
              </a:rPr>
              <a:t>      </a:t>
            </a:r>
          </a:p>
          <a:p>
            <a:pPr algn="just"/>
            <a:r>
              <a:rPr lang="en-US" sz="2800" b="1" dirty="0">
                <a:solidFill>
                  <a:schemeClr val="bg1"/>
                </a:solidFill>
                <a:latin typeface="Arial Nova"/>
              </a:rPr>
              <a:t>     II 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- que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houverem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acusado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caluniosamente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juízo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o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autor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da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herança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ou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incorrerem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crime contra a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sua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honra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ou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de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seu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cônjuge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ou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companheiro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;</a:t>
            </a:r>
          </a:p>
          <a:p>
            <a:pPr algn="just"/>
            <a:r>
              <a:rPr lang="en-US" sz="2800" b="1" dirty="0">
                <a:solidFill>
                  <a:schemeClr val="bg1"/>
                </a:solidFill>
                <a:latin typeface="Arial Nova"/>
              </a:rPr>
              <a:t>        </a:t>
            </a:r>
          </a:p>
          <a:p>
            <a:pPr algn="just"/>
            <a:r>
              <a:rPr lang="en-US" sz="2800" b="1" dirty="0">
                <a:solidFill>
                  <a:schemeClr val="bg1"/>
                </a:solidFill>
                <a:latin typeface="Arial Nova"/>
              </a:rPr>
              <a:t>     III 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- que,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por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violência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ou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meios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fraudulentos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inibirem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ou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obstarem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o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autor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da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herança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de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dispor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livremente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de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seus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bens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por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ato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de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última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vontade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.</a:t>
            </a:r>
            <a:endParaRPr lang="en-US" sz="2800">
              <a:solidFill>
                <a:schemeClr val="bg1"/>
              </a:solidFill>
              <a:ea typeface="Calibri"/>
              <a:cs typeface="Calibri"/>
            </a:endParaRPr>
          </a:p>
          <a:p>
            <a:pPr algn="just"/>
            <a:endParaRPr lang="en-US" sz="2800" dirty="0">
              <a:solidFill>
                <a:schemeClr val="bg1"/>
              </a:solidFill>
              <a:latin typeface="Arial Nova"/>
            </a:endParaRPr>
          </a:p>
          <a:p>
            <a:pPr algn="just">
              <a:lnSpc>
                <a:spcPts val="2880"/>
              </a:lnSpc>
            </a:pPr>
            <a:endParaRPr lang="en-US" sz="2800" dirty="0">
              <a:solidFill>
                <a:schemeClr val="bg1"/>
              </a:solidFill>
              <a:latin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1396114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E2003A-B50E-17A8-4196-AC3BABBCB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FDC5275-F7C0-AD73-A438-3FAE6310BFC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2C9B6D63-094A-B518-1688-502F7852BEA0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A2C4086-3AB1-933B-5F22-F0BE592EEC3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7CE09582-D7B2-E26E-09CA-9EAAE6A9C0E2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955DA4B-F902-6782-CE75-9EF029529AE2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6F6F238-3B2C-7903-683C-1DEDD4B4AA45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3">
            <a:extLst>
              <a:ext uri="{FF2B5EF4-FFF2-40B4-BE49-F238E27FC236}">
                <a16:creationId xmlns:a16="http://schemas.microsoft.com/office/drawing/2014/main" id="{5855A0A6-AC0D-B481-DA94-CF60028DE46F}"/>
              </a:ext>
            </a:extLst>
          </p:cNvPr>
          <p:cNvSpPr txBox="1"/>
          <p:nvPr/>
        </p:nvSpPr>
        <p:spPr>
          <a:xfrm>
            <a:off x="1789574" y="2376787"/>
            <a:ext cx="14708372" cy="6219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Arial Nova"/>
                <a:sym typeface="Arial Nova"/>
              </a:rPr>
              <a:t>E SE ULTRAPASSAR ?</a:t>
            </a:r>
            <a:endParaRPr lang="pt-BR" dirty="0">
              <a:solidFill>
                <a:schemeClr val="bg1"/>
              </a:solidFill>
            </a:endParaRPr>
          </a:p>
          <a:p>
            <a:pPr algn="just"/>
            <a:endParaRPr lang="en-US" sz="3200" b="1" dirty="0">
              <a:solidFill>
                <a:schemeClr val="bg1"/>
              </a:solidFill>
              <a:latin typeface="Arial Nova"/>
            </a:endParaRPr>
          </a:p>
          <a:p>
            <a:pPr algn="just"/>
            <a:r>
              <a:rPr lang="en-US" sz="2800" b="1" dirty="0">
                <a:solidFill>
                  <a:schemeClr val="bg1"/>
                </a:solidFill>
                <a:latin typeface="Arial Nova"/>
              </a:rPr>
              <a:t>Art. 1.967 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- As </a:t>
            </a:r>
            <a:r>
              <a:rPr lang="en-US" sz="2800" err="1">
                <a:solidFill>
                  <a:schemeClr val="bg1"/>
                </a:solidFill>
                <a:latin typeface="Arial Nova"/>
              </a:rPr>
              <a:t>disposições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que </a:t>
            </a:r>
            <a:r>
              <a:rPr lang="en-US" sz="2800" err="1">
                <a:solidFill>
                  <a:schemeClr val="bg1"/>
                </a:solidFill>
                <a:latin typeface="Arial Nova"/>
              </a:rPr>
              <a:t>excederem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a </a:t>
            </a:r>
            <a:r>
              <a:rPr lang="en-US" sz="2800" err="1">
                <a:solidFill>
                  <a:schemeClr val="bg1"/>
                </a:solidFill>
                <a:latin typeface="Arial Nova"/>
              </a:rPr>
              <a:t>parte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Arial Nova"/>
              </a:rPr>
              <a:t>disponível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Arial Nova"/>
              </a:rPr>
              <a:t>reduzir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-se-</a:t>
            </a:r>
            <a:r>
              <a:rPr lang="en-US" sz="2800" err="1">
                <a:solidFill>
                  <a:schemeClr val="bg1"/>
                </a:solidFill>
                <a:latin typeface="Arial Nova"/>
              </a:rPr>
              <a:t>ão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Arial Nova"/>
              </a:rPr>
              <a:t>aos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Arial Nova"/>
              </a:rPr>
              <a:t>limites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dela, de </a:t>
            </a:r>
            <a:r>
              <a:rPr lang="en-US" sz="2800" err="1">
                <a:solidFill>
                  <a:schemeClr val="bg1"/>
                </a:solidFill>
                <a:latin typeface="Arial Nova"/>
              </a:rPr>
              <a:t>conformidade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com o </a:t>
            </a:r>
            <a:r>
              <a:rPr lang="en-US" sz="2800" err="1">
                <a:solidFill>
                  <a:schemeClr val="bg1"/>
                </a:solidFill>
                <a:latin typeface="Arial Nova"/>
              </a:rPr>
              <a:t>disposto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Arial Nova"/>
              </a:rPr>
              <a:t>nos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Arial Nova"/>
              </a:rPr>
              <a:t>parágrafos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Arial Nova"/>
              </a:rPr>
              <a:t>seguintes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.</a:t>
            </a:r>
          </a:p>
          <a:p>
            <a:pPr algn="just"/>
            <a:endParaRPr lang="en-US" sz="2800" dirty="0">
              <a:solidFill>
                <a:schemeClr val="bg1"/>
              </a:solidFill>
              <a:latin typeface="Arial Nova"/>
            </a:endParaRPr>
          </a:p>
          <a:p>
            <a:pPr algn="just"/>
            <a:r>
              <a:rPr lang="en-US" sz="2800" b="1" dirty="0">
                <a:solidFill>
                  <a:schemeClr val="bg1"/>
                </a:solidFill>
                <a:latin typeface="Arial Nova"/>
              </a:rPr>
              <a:t>     § 1º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 Em se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verificando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excederem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as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disposições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testamentárias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a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porção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disponível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serão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proporcionalmente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reduzidas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as quotas do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herdeiro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ou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herdeiros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instituídos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até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onde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baste, e,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não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bastando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também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os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legados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na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proporção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do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seu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valor.</a:t>
            </a:r>
          </a:p>
          <a:p>
            <a:pPr algn="just"/>
            <a:r>
              <a:rPr lang="en-US" sz="2800" b="1" dirty="0">
                <a:solidFill>
                  <a:schemeClr val="bg1"/>
                </a:solidFill>
                <a:latin typeface="Arial Nova"/>
              </a:rPr>
              <a:t>      </a:t>
            </a:r>
          </a:p>
          <a:p>
            <a:pPr algn="just"/>
            <a:r>
              <a:rPr lang="en-US" sz="2800" b="1" dirty="0">
                <a:solidFill>
                  <a:schemeClr val="bg1"/>
                </a:solidFill>
                <a:latin typeface="Arial Nova"/>
              </a:rPr>
              <a:t>      § 2º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 Se o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testador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prevenindo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o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caso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dispuser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que se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inteirem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, de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preferência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certos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herdeiros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e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legatários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, a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redução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far-se-á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nos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outros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quinhões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ou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legados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observando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-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se a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seu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respeito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a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ordem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estabelecida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no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parágrafo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Nova"/>
              </a:rPr>
              <a:t>antecedente</a:t>
            </a:r>
            <a:r>
              <a:rPr lang="en-US" sz="2800" dirty="0">
                <a:solidFill>
                  <a:schemeClr val="bg1"/>
                </a:solidFill>
                <a:latin typeface="Arial Nova"/>
              </a:rPr>
              <a:t>.</a:t>
            </a:r>
            <a:endParaRPr lang="en-US">
              <a:solidFill>
                <a:schemeClr val="bg1"/>
              </a:solidFill>
            </a:endParaRPr>
          </a:p>
          <a:p>
            <a:pPr algn="just"/>
            <a:br>
              <a:rPr lang="en-US" dirty="0"/>
            </a:br>
            <a:endParaRPr lang="en-US" dirty="0"/>
          </a:p>
          <a:p>
            <a:pPr algn="just">
              <a:lnSpc>
                <a:spcPts val="2880"/>
              </a:lnSpc>
            </a:pPr>
            <a:endParaRPr lang="en-US" sz="2800" dirty="0">
              <a:solidFill>
                <a:schemeClr val="bg1"/>
              </a:solidFill>
              <a:latin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1859722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4812" t="-50249" r="-1892" b="-7202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3A9E074B-5F39-B9A5-D9A6-DAD749A64DCA}"/>
              </a:ext>
            </a:extLst>
          </p:cNvPr>
          <p:cNvSpPr txBox="1"/>
          <p:nvPr/>
        </p:nvSpPr>
        <p:spPr>
          <a:xfrm>
            <a:off x="2590780" y="4663493"/>
            <a:ext cx="13106440" cy="1242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6"/>
              </a:lnSpc>
            </a:pPr>
            <a:r>
              <a:rPr lang="en-US" sz="130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OBRIGADO!</a:t>
            </a: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535F5B50-5D97-B081-A089-5835AA87026F}"/>
              </a:ext>
            </a:extLst>
          </p:cNvPr>
          <p:cNvSpPr/>
          <p:nvPr/>
        </p:nvSpPr>
        <p:spPr>
          <a:xfrm>
            <a:off x="9455551" y="965903"/>
            <a:ext cx="1832660" cy="1832660"/>
          </a:xfrm>
          <a:custGeom>
            <a:avLst/>
            <a:gdLst/>
            <a:ahLst/>
            <a:cxnLst/>
            <a:rect l="l" t="t" r="r" b="b"/>
            <a:pathLst>
              <a:path w="2072350" h="2072350">
                <a:moveTo>
                  <a:pt x="0" y="0"/>
                </a:moveTo>
                <a:lnTo>
                  <a:pt x="2072350" y="0"/>
                </a:lnTo>
                <a:lnTo>
                  <a:pt x="2072350" y="2072350"/>
                </a:lnTo>
                <a:lnTo>
                  <a:pt x="0" y="20723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r"/>
            <a:endParaRPr lang="pt-BR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EE3FE1C8-F81E-480F-31AD-05C99A71618B}"/>
              </a:ext>
            </a:extLst>
          </p:cNvPr>
          <p:cNvSpPr/>
          <p:nvPr/>
        </p:nvSpPr>
        <p:spPr>
          <a:xfrm>
            <a:off x="6359155" y="1071887"/>
            <a:ext cx="2315274" cy="1620692"/>
          </a:xfrm>
          <a:custGeom>
            <a:avLst/>
            <a:gdLst/>
            <a:ahLst/>
            <a:cxnLst/>
            <a:rect l="l" t="t" r="r" b="b"/>
            <a:pathLst>
              <a:path w="4142126" h="2899488">
                <a:moveTo>
                  <a:pt x="0" y="0"/>
                </a:moveTo>
                <a:lnTo>
                  <a:pt x="4142126" y="0"/>
                </a:lnTo>
                <a:lnTo>
                  <a:pt x="4142126" y="2899488"/>
                </a:lnTo>
                <a:lnTo>
                  <a:pt x="0" y="28994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r"/>
            <a:endParaRPr lang="pt-BR"/>
          </a:p>
        </p:txBody>
      </p:sp>
      <p:sp>
        <p:nvSpPr>
          <p:cNvPr id="22" name="AutoShape 8">
            <a:extLst>
              <a:ext uri="{FF2B5EF4-FFF2-40B4-BE49-F238E27FC236}">
                <a16:creationId xmlns:a16="http://schemas.microsoft.com/office/drawing/2014/main" id="{E7D894DC-01A5-715E-DBBF-75DE6B5EEF97}"/>
              </a:ext>
            </a:extLst>
          </p:cNvPr>
          <p:cNvSpPr/>
          <p:nvPr/>
        </p:nvSpPr>
        <p:spPr>
          <a:xfrm flipH="1">
            <a:off x="9144000" y="1425016"/>
            <a:ext cx="0" cy="987478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r"/>
            <a:endParaRPr lang="pt-BR"/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6250391D-BB26-A1EB-933C-FC4EB7EA79F5}"/>
              </a:ext>
            </a:extLst>
          </p:cNvPr>
          <p:cNvSpPr/>
          <p:nvPr/>
        </p:nvSpPr>
        <p:spPr>
          <a:xfrm>
            <a:off x="8915326" y="7333927"/>
            <a:ext cx="644223" cy="653205"/>
          </a:xfrm>
          <a:custGeom>
            <a:avLst/>
            <a:gdLst/>
            <a:ahLst/>
            <a:cxnLst/>
            <a:rect l="l" t="t" r="r" b="b"/>
            <a:pathLst>
              <a:path w="644223" h="653205">
                <a:moveTo>
                  <a:pt x="0" y="0"/>
                </a:moveTo>
                <a:lnTo>
                  <a:pt x="644224" y="0"/>
                </a:lnTo>
                <a:lnTo>
                  <a:pt x="644224" y="653204"/>
                </a:lnTo>
                <a:lnTo>
                  <a:pt x="0" y="6532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9B81E07C-C8E6-80F4-777F-8EC424BD2C3E}"/>
              </a:ext>
            </a:extLst>
          </p:cNvPr>
          <p:cNvSpPr txBox="1"/>
          <p:nvPr/>
        </p:nvSpPr>
        <p:spPr>
          <a:xfrm>
            <a:off x="4329207" y="8497942"/>
            <a:ext cx="9816133" cy="246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0"/>
              </a:lnSpc>
            </a:pPr>
            <a:r>
              <a:rPr lang="en-US" sz="2200" spc="220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@CARTORIOCAMPINAS.BRASILCHAVES</a:t>
            </a:r>
            <a:endParaRPr lang="en-US" sz="2400" spc="220" dirty="0">
              <a:solidFill>
                <a:srgbClr val="FFFFFF"/>
              </a:solidFill>
              <a:latin typeface="Arial Nova" panose="020B0504020202020204" pitchFamily="34" charset="0"/>
              <a:ea typeface="Agrandir"/>
              <a:cs typeface="Agrandi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b0be03-3007-4f2e-92d6-f43d7f6157b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7EFF6F57A6FF14D908319B3100EDB26" ma:contentTypeVersion="11" ma:contentTypeDescription="Crie um novo documento." ma:contentTypeScope="" ma:versionID="de2844f57d3aefddcb66bea25408144d">
  <xsd:schema xmlns:xsd="http://www.w3.org/2001/XMLSchema" xmlns:xs="http://www.w3.org/2001/XMLSchema" xmlns:p="http://schemas.microsoft.com/office/2006/metadata/properties" xmlns:ns2="2eb0be03-3007-4f2e-92d6-f43d7f6157bc" targetNamespace="http://schemas.microsoft.com/office/2006/metadata/properties" ma:root="true" ma:fieldsID="05aab8277a99c7b7f0327592244287d5" ns2:_="">
    <xsd:import namespace="2eb0be03-3007-4f2e-92d6-f43d7f6157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0be03-3007-4f2e-92d6-f43d7f6157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Marcações de imagem" ma:readOnly="false" ma:fieldId="{5cf76f15-5ced-4ddc-b409-7134ff3c332f}" ma:taxonomyMulti="true" ma:sspId="ec1b4f35-4ec5-48d7-9fcb-2ebf400b8d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AFCB5D-44C0-476F-B5B5-206A6E33D27A}">
  <ds:schemaRefs>
    <ds:schemaRef ds:uri="http://schemas.microsoft.com/office/2006/metadata/properties"/>
    <ds:schemaRef ds:uri="http://schemas.microsoft.com/office/infopath/2007/PartnerControls"/>
    <ds:schemaRef ds:uri="68b36977-3d0b-4277-a0b6-886338feaac5"/>
    <ds:schemaRef ds:uri="218da819-5eda-4320-8775-2a37a9ead0b4"/>
  </ds:schemaRefs>
</ds:datastoreItem>
</file>

<file path=customXml/itemProps2.xml><?xml version="1.0" encoding="utf-8"?>
<ds:datastoreItem xmlns:ds="http://schemas.openxmlformats.org/officeDocument/2006/customXml" ds:itemID="{D55D3D21-90DA-4571-994E-A7F25AC6FF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A2355A-D074-4696-8C10-7066184D2076}"/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651</Words>
  <Application>Microsoft Office PowerPoint</Application>
  <PresentationFormat>Personalizar</PresentationFormat>
  <Paragraphs>40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8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- Congresso</dc:title>
  <dc:creator>Win10</dc:creator>
  <cp:lastModifiedBy>Monique Dantas</cp:lastModifiedBy>
  <cp:revision>354</cp:revision>
  <dcterms:created xsi:type="dcterms:W3CDTF">2006-08-16T00:00:00Z</dcterms:created>
  <dcterms:modified xsi:type="dcterms:W3CDTF">2025-08-27T15:50:09Z</dcterms:modified>
  <dc:identifier>DAGuwxSwP7o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0x01010097EFF6F57A6FF14D908319B3100EDB26</vt:lpwstr>
  </property>
  <property fmtid="{D5CDD505-2E9C-101B-9397-08002B2CF9AE}" pid="3" name="MediaServiceImageTags">
    <vt:lpwstr/>
  </property>
</Properties>
</file>