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61" r:id="rId6"/>
    <p:sldId id="257" r:id="rId7"/>
    <p:sldId id="263" r:id="rId8"/>
    <p:sldId id="265" r:id="rId9"/>
    <p:sldId id="258" r:id="rId10"/>
    <p:sldId id="259" r:id="rId11"/>
    <p:sldId id="266" r:id="rId12"/>
    <p:sldId id="262" r:id="rId13"/>
    <p:sldId id="267" r:id="rId14"/>
    <p:sldId id="274" r:id="rId15"/>
    <p:sldId id="270" r:id="rId16"/>
    <p:sldId id="271" r:id="rId17"/>
    <p:sldId id="264" r:id="rId18"/>
  </p:sldIdLst>
  <p:sldSz cx="18288000" cy="10287000"/>
  <p:notesSz cx="7104063" cy="10234613"/>
  <p:embeddedFontLst>
    <p:embeddedFont>
      <p:font typeface="Agrandir" panose="020B0604020202020204" charset="0"/>
      <p:regular r:id="rId20"/>
    </p:embeddedFont>
    <p:embeddedFont>
      <p:font typeface="Arial Nova" panose="020B0504020202020204" pitchFamily="34" charset="0"/>
      <p:regular r:id="rId21"/>
      <p:bold r:id="rId22"/>
      <p:italic r:id="rId23"/>
      <p:boldItalic r:id="rId24"/>
    </p:embeddedFont>
    <p:embeddedFont>
      <p:font typeface="Arial Nova Bold" panose="020B08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E403A-F93B-4ED1-B619-B3D14B04DB66}" v="342" dt="2025-08-28T13:11:50.124"/>
    <p1510:client id="{615921AD-6C79-432B-A4EE-1A18F81A1001}" v="31" dt="2025-08-26T15:17:26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77" y="6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o Assad" userId="c5cf4ac39c8285e4" providerId="LiveId" clId="{1EAE403A-F93B-4ED1-B619-B3D14B04DB66}"/>
    <pc:docChg chg="undo redo custSel modSld">
      <pc:chgData name="Frederico Assad" userId="c5cf4ac39c8285e4" providerId="LiveId" clId="{1EAE403A-F93B-4ED1-B619-B3D14B04DB66}" dt="2025-08-28T13:11:50.124" v="341" actId="20577"/>
      <pc:docMkLst>
        <pc:docMk/>
      </pc:docMkLst>
      <pc:sldChg chg="modSp mod">
        <pc:chgData name="Frederico Assad" userId="c5cf4ac39c8285e4" providerId="LiveId" clId="{1EAE403A-F93B-4ED1-B619-B3D14B04DB66}" dt="2025-08-28T12:41:07.642" v="47" actId="20577"/>
        <pc:sldMkLst>
          <pc:docMk/>
          <pc:sldMk cId="0" sldId="256"/>
        </pc:sldMkLst>
        <pc:spChg chg="mod">
          <ac:chgData name="Frederico Assad" userId="c5cf4ac39c8285e4" providerId="LiveId" clId="{1EAE403A-F93B-4ED1-B619-B3D14B04DB66}" dt="2025-08-28T12:41:07.642" v="47" actId="20577"/>
          <ac:spMkLst>
            <pc:docMk/>
            <pc:sldMk cId="0" sldId="256"/>
            <ac:spMk id="23" creationId="{CEFB22E0-1741-1DE9-F4F7-B1ABC0B33BDD}"/>
          </ac:spMkLst>
        </pc:spChg>
      </pc:sldChg>
      <pc:sldChg chg="modSp mod">
        <pc:chgData name="Frederico Assad" userId="c5cf4ac39c8285e4" providerId="LiveId" clId="{1EAE403A-F93B-4ED1-B619-B3D14B04DB66}" dt="2025-08-28T12:53:47.631" v="302" actId="20577"/>
        <pc:sldMkLst>
          <pc:docMk/>
          <pc:sldMk cId="0" sldId="262"/>
        </pc:sldMkLst>
        <pc:spChg chg="mod">
          <ac:chgData name="Frederico Assad" userId="c5cf4ac39c8285e4" providerId="LiveId" clId="{1EAE403A-F93B-4ED1-B619-B3D14B04DB66}" dt="2025-08-28T12:53:47.631" v="302" actId="20577"/>
          <ac:spMkLst>
            <pc:docMk/>
            <pc:sldMk cId="0" sldId="262"/>
            <ac:spMk id="11" creationId="{FD9F89A5-A11B-471E-134D-AF38792BA4C5}"/>
          </ac:spMkLst>
        </pc:spChg>
      </pc:sldChg>
      <pc:sldChg chg="modSp mod">
        <pc:chgData name="Frederico Assad" userId="c5cf4ac39c8285e4" providerId="LiveId" clId="{1EAE403A-F93B-4ED1-B619-B3D14B04DB66}" dt="2025-08-28T12:43:28.389" v="106" actId="20577"/>
        <pc:sldMkLst>
          <pc:docMk/>
          <pc:sldMk cId="765126595" sldId="265"/>
        </pc:sldMkLst>
        <pc:spChg chg="mod">
          <ac:chgData name="Frederico Assad" userId="c5cf4ac39c8285e4" providerId="LiveId" clId="{1EAE403A-F93B-4ED1-B619-B3D14B04DB66}" dt="2025-08-28T12:43:28.389" v="106" actId="20577"/>
          <ac:spMkLst>
            <pc:docMk/>
            <pc:sldMk cId="765126595" sldId="265"/>
            <ac:spMk id="9" creationId="{D99309E9-3D01-281A-71B9-E5A34B87C1B4}"/>
          </ac:spMkLst>
        </pc:spChg>
      </pc:sldChg>
      <pc:sldChg chg="modSp">
        <pc:chgData name="Frederico Assad" userId="c5cf4ac39c8285e4" providerId="LiveId" clId="{1EAE403A-F93B-4ED1-B619-B3D14B04DB66}" dt="2025-08-28T13:11:50.124" v="341" actId="20577"/>
        <pc:sldMkLst>
          <pc:docMk/>
          <pc:sldMk cId="188165251" sldId="270"/>
        </pc:sldMkLst>
        <pc:graphicFrameChg chg="mod">
          <ac:chgData name="Frederico Assad" userId="c5cf4ac39c8285e4" providerId="LiveId" clId="{1EAE403A-F93B-4ED1-B619-B3D14B04DB66}" dt="2025-08-28T13:11:50.124" v="341" actId="20577"/>
          <ac:graphicFrameMkLst>
            <pc:docMk/>
            <pc:sldMk cId="188165251" sldId="270"/>
            <ac:graphicFrameMk id="13" creationId="{F55C75FF-1CE7-4C93-20AE-51E9EE069A77}"/>
          </ac:graphicFrameMkLst>
        </pc:graphicFrameChg>
      </pc:sldChg>
      <pc:sldChg chg="modSp mod">
        <pc:chgData name="Frederico Assad" userId="c5cf4ac39c8285e4" providerId="LiveId" clId="{1EAE403A-F93B-4ED1-B619-B3D14B04DB66}" dt="2025-08-28T12:54:12.209" v="318" actId="20577"/>
        <pc:sldMkLst>
          <pc:docMk/>
          <pc:sldMk cId="1431484105" sldId="274"/>
        </pc:sldMkLst>
        <pc:graphicFrameChg chg="modGraphic">
          <ac:chgData name="Frederico Assad" userId="c5cf4ac39c8285e4" providerId="LiveId" clId="{1EAE403A-F93B-4ED1-B619-B3D14B04DB66}" dt="2025-08-28T12:54:12.209" v="318" actId="20577"/>
          <ac:graphicFrameMkLst>
            <pc:docMk/>
            <pc:sldMk cId="1431484105" sldId="274"/>
            <ac:graphicFrameMk id="13" creationId="{2778BA15-29D1-1C1C-A503-7958EC976FD2}"/>
          </ac:graphicFrameMkLst>
        </pc:graphicFrameChg>
      </pc:sldChg>
    </pc:docChg>
  </pc:docChgLst>
  <pc:docChgLst>
    <pc:chgData name="Frederico Assad" userId="c5cf4ac39c8285e4" providerId="LiveId" clId="{615921AD-6C79-432B-A4EE-1A18F81A1001}"/>
    <pc:docChg chg="undo redo custSel addSld delSld modSld sldOrd">
      <pc:chgData name="Frederico Assad" userId="c5cf4ac39c8285e4" providerId="LiveId" clId="{615921AD-6C79-432B-A4EE-1A18F81A1001}" dt="2025-08-26T15:17:30.693" v="1439" actId="6549"/>
      <pc:docMkLst>
        <pc:docMk/>
      </pc:docMkLst>
      <pc:sldChg chg="modSp mod">
        <pc:chgData name="Frederico Assad" userId="c5cf4ac39c8285e4" providerId="LiveId" clId="{615921AD-6C79-432B-A4EE-1A18F81A1001}" dt="2025-08-26T14:33:51.373" v="672" actId="790"/>
        <pc:sldMkLst>
          <pc:docMk/>
          <pc:sldMk cId="0" sldId="256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6"/>
            <ac:spMk id="16" creationId="{66301F20-07F1-0E48-8288-B770484F843B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6"/>
            <ac:spMk id="18" creationId="{C49BC267-77BA-158B-73C1-DDD678C2DBD9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6"/>
            <ac:spMk id="19" creationId="{5537EAEA-96D5-5941-A336-36CE6F518ECA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6"/>
            <ac:spMk id="20" creationId="{62FF2140-1C97-26CE-A990-D9BE3F80FEEA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6"/>
            <ac:spMk id="23" creationId="{CEFB22E0-1741-1DE9-F4F7-B1ABC0B33BDD}"/>
          </ac:spMkLst>
        </pc:spChg>
      </pc:sldChg>
      <pc:sldChg chg="delSp modSp mod">
        <pc:chgData name="Frederico Assad" userId="c5cf4ac39c8285e4" providerId="LiveId" clId="{615921AD-6C79-432B-A4EE-1A18F81A1001}" dt="2025-08-26T14:33:51.373" v="672" actId="790"/>
        <pc:sldMkLst>
          <pc:docMk/>
          <pc:sldMk cId="0" sldId="257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3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6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9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7"/>
            <ac:spMk id="12" creationId="{00000000-0000-0000-0000-000000000000}"/>
          </ac:spMkLst>
        </pc:spChg>
        <pc:spChg chg="del mod">
          <ac:chgData name="Frederico Assad" userId="c5cf4ac39c8285e4" providerId="LiveId" clId="{615921AD-6C79-432B-A4EE-1A18F81A1001}" dt="2025-08-26T14:01:31.777" v="157" actId="478"/>
          <ac:spMkLst>
            <pc:docMk/>
            <pc:sldMk cId="0" sldId="257"/>
            <ac:spMk id="13" creationId="{00000000-0000-0000-0000-000000000000}"/>
          </ac:spMkLst>
        </pc:spChg>
      </pc:sldChg>
      <pc:sldChg chg="addSp delSp modSp mod ord">
        <pc:chgData name="Frederico Assad" userId="c5cf4ac39c8285e4" providerId="LiveId" clId="{615921AD-6C79-432B-A4EE-1A18F81A1001}" dt="2025-08-26T15:17:30.693" v="1439" actId="6549"/>
        <pc:sldMkLst>
          <pc:docMk/>
          <pc:sldMk cId="0" sldId="258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8"/>
            <ac:spMk id="3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8"/>
            <ac:spMk id="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8"/>
            <ac:spMk id="6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5:16:57.345" v="1435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8"/>
            <ac:spMk id="13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5:13:19.226" v="1341" actId="20577"/>
          <ac:spMkLst>
            <pc:docMk/>
            <pc:sldMk cId="0" sldId="258"/>
            <ac:spMk id="14" creationId="{00000000-0000-0000-0000-000000000000}"/>
          </ac:spMkLst>
        </pc:spChg>
        <pc:spChg chg="del mod">
          <ac:chgData name="Frederico Assad" userId="c5cf4ac39c8285e4" providerId="LiveId" clId="{615921AD-6C79-432B-A4EE-1A18F81A1001}" dt="2025-08-26T15:04:57.332" v="1094" actId="478"/>
          <ac:spMkLst>
            <pc:docMk/>
            <pc:sldMk cId="0" sldId="258"/>
            <ac:spMk id="1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5:06:38.834" v="1139" actId="403"/>
          <ac:spMkLst>
            <pc:docMk/>
            <pc:sldMk cId="0" sldId="258"/>
            <ac:spMk id="16" creationId="{00000000-0000-0000-0000-000000000000}"/>
          </ac:spMkLst>
        </pc:spChg>
        <pc:spChg chg="del mod">
          <ac:chgData name="Frederico Assad" userId="c5cf4ac39c8285e4" providerId="LiveId" clId="{615921AD-6C79-432B-A4EE-1A18F81A1001}" dt="2025-08-26T15:04:34.537" v="1075"/>
          <ac:spMkLst>
            <pc:docMk/>
            <pc:sldMk cId="0" sldId="258"/>
            <ac:spMk id="17" creationId="{00000000-0000-0000-0000-000000000000}"/>
          </ac:spMkLst>
        </pc:spChg>
        <pc:spChg chg="del">
          <ac:chgData name="Frederico Assad" userId="c5cf4ac39c8285e4" providerId="LiveId" clId="{615921AD-6C79-432B-A4EE-1A18F81A1001}" dt="2025-08-26T15:06:50.094" v="1140" actId="478"/>
          <ac:spMkLst>
            <pc:docMk/>
            <pc:sldMk cId="0" sldId="258"/>
            <ac:spMk id="18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5:17:20.070" v="1437" actId="21"/>
          <ac:spMkLst>
            <pc:docMk/>
            <pc:sldMk cId="0" sldId="258"/>
            <ac:spMk id="19" creationId="{00000000-0000-0000-0000-000000000000}"/>
          </ac:spMkLst>
        </pc:spChg>
        <pc:spChg chg="del mod">
          <ac:chgData name="Frederico Assad" userId="c5cf4ac39c8285e4" providerId="LiveId" clId="{615921AD-6C79-432B-A4EE-1A18F81A1001}" dt="2025-08-26T15:08:04.655" v="1161" actId="478"/>
          <ac:spMkLst>
            <pc:docMk/>
            <pc:sldMk cId="0" sldId="258"/>
            <ac:spMk id="20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5:17:30.693" v="1439" actId="6549"/>
          <ac:spMkLst>
            <pc:docMk/>
            <pc:sldMk cId="0" sldId="258"/>
            <ac:spMk id="21" creationId="{00000000-0000-0000-0000-000000000000}"/>
          </ac:spMkLst>
        </pc:spChg>
        <pc:spChg chg="add mod">
          <ac:chgData name="Frederico Assad" userId="c5cf4ac39c8285e4" providerId="LiveId" clId="{615921AD-6C79-432B-A4EE-1A18F81A1001}" dt="2025-08-26T15:16:13.141" v="1433" actId="20577"/>
          <ac:spMkLst>
            <pc:docMk/>
            <pc:sldMk cId="0" sldId="258"/>
            <ac:spMk id="22" creationId="{CA261987-7D9D-4152-0A5A-0FB9E848E330}"/>
          </ac:spMkLst>
        </pc:spChg>
      </pc:sldChg>
      <pc:sldChg chg="modSp mod">
        <pc:chgData name="Frederico Assad" userId="c5cf4ac39c8285e4" providerId="LiveId" clId="{615921AD-6C79-432B-A4EE-1A18F81A1001}" dt="2025-08-26T14:38:45.525" v="835" actId="20577"/>
        <pc:sldMkLst>
          <pc:docMk/>
          <pc:sldMk cId="0" sldId="259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7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8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11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1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17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18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21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59"/>
            <ac:spMk id="2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8:45.525" v="835" actId="20577"/>
          <ac:spMkLst>
            <pc:docMk/>
            <pc:sldMk cId="0" sldId="259"/>
            <ac:spMk id="25" creationId="{00000000-0000-0000-0000-000000000000}"/>
          </ac:spMkLst>
        </pc:spChg>
      </pc:sldChg>
      <pc:sldChg chg="add del ord">
        <pc:chgData name="Frederico Assad" userId="c5cf4ac39c8285e4" providerId="LiveId" clId="{615921AD-6C79-432B-A4EE-1A18F81A1001}" dt="2025-08-26T14:08:12.245" v="437" actId="47"/>
        <pc:sldMkLst>
          <pc:docMk/>
          <pc:sldMk cId="0" sldId="260"/>
        </pc:sldMkLst>
      </pc:sldChg>
      <pc:sldChg chg="addSp delSp modSp mod ord modNotesTx">
        <pc:chgData name="Frederico Assad" userId="c5cf4ac39c8285e4" providerId="LiveId" clId="{615921AD-6C79-432B-A4EE-1A18F81A1001}" dt="2025-08-26T14:33:51.373" v="672" actId="790"/>
        <pc:sldMkLst>
          <pc:docMk/>
          <pc:sldMk cId="0" sldId="261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6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7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9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11" creationId="{00000000-0000-0000-0000-000000000000}"/>
          </ac:spMkLst>
        </pc:spChg>
        <pc:spChg chg="del mod">
          <ac:chgData name="Frederico Assad" userId="c5cf4ac39c8285e4" providerId="LiveId" clId="{615921AD-6C79-432B-A4EE-1A18F81A1001}" dt="2025-08-26T13:56:47.342" v="103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1"/>
            <ac:spMk id="14" creationId="{E1143831-DB68-A9A6-96F8-B113F4E9C709}"/>
          </ac:spMkLst>
        </pc:spChg>
      </pc:sldChg>
      <pc:sldChg chg="modSp mod">
        <pc:chgData name="Frederico Assad" userId="c5cf4ac39c8285e4" providerId="LiveId" clId="{615921AD-6C79-432B-A4EE-1A18F81A1001}" dt="2025-08-26T14:33:51.373" v="672" actId="790"/>
        <pc:sldMkLst>
          <pc:docMk/>
          <pc:sldMk cId="0" sldId="262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8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10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18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19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20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21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2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2"/>
            <ac:spMk id="26" creationId="{00000000-0000-0000-0000-000000000000}"/>
          </ac:spMkLst>
        </pc:spChg>
      </pc:sldChg>
      <pc:sldChg chg="addSp delSp modSp mod ord">
        <pc:chgData name="Frederico Assad" userId="c5cf4ac39c8285e4" providerId="LiveId" clId="{615921AD-6C79-432B-A4EE-1A18F81A1001}" dt="2025-08-26T14:38:41.397" v="833" actId="2711"/>
        <pc:sldMkLst>
          <pc:docMk/>
          <pc:sldMk cId="0" sldId="263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3"/>
            <ac:spMk id="3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3"/>
            <ac:spMk id="4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3"/>
            <ac:spMk id="5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6:28.449" v="768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8:41.397" v="833" actId="2711"/>
          <ac:spMkLst>
            <pc:docMk/>
            <pc:sldMk cId="0" sldId="263"/>
            <ac:spMk id="9" creationId="{00000000-0000-0000-0000-000000000000}"/>
          </ac:spMkLst>
        </pc:spChg>
        <pc:spChg chg="add del mod">
          <ac:chgData name="Frederico Assad" userId="c5cf4ac39c8285e4" providerId="LiveId" clId="{615921AD-6C79-432B-A4EE-1A18F81A1001}" dt="2025-08-26T14:38:40.204" v="832" actId="271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3"/>
            <ac:spMk id="11" creationId="{00000000-0000-0000-0000-000000000000}"/>
          </ac:spMkLst>
        </pc:spChg>
        <pc:graphicFrameChg chg="add del">
          <ac:chgData name="Frederico Assad" userId="c5cf4ac39c8285e4" providerId="LiveId" clId="{615921AD-6C79-432B-A4EE-1A18F81A1001}" dt="2025-08-26T14:28:33.187" v="496" actId="3680"/>
          <ac:graphicFrameMkLst>
            <pc:docMk/>
            <pc:sldMk cId="0" sldId="263"/>
            <ac:graphicFrameMk id="7" creationId="{092293B0-0EC6-D635-4830-7A1D52A9AE2A}"/>
          </ac:graphicFrameMkLst>
        </pc:graphicFrameChg>
        <pc:graphicFrameChg chg="add mod">
          <ac:chgData name="Frederico Assad" userId="c5cf4ac39c8285e4" providerId="LiveId" clId="{615921AD-6C79-432B-A4EE-1A18F81A1001}" dt="2025-08-26T14:28:56.562" v="504"/>
          <ac:graphicFrameMkLst>
            <pc:docMk/>
            <pc:sldMk cId="0" sldId="263"/>
            <ac:graphicFrameMk id="8" creationId="{C2E8109D-72D4-36C6-4AE2-1E58B86BC83D}"/>
          </ac:graphicFrameMkLst>
        </pc:graphicFrameChg>
        <pc:graphicFrameChg chg="add mod modGraphic">
          <ac:chgData name="Frederico Assad" userId="c5cf4ac39c8285e4" providerId="LiveId" clId="{615921AD-6C79-432B-A4EE-1A18F81A1001}" dt="2025-08-26T14:33:51.373" v="672" actId="790"/>
          <ac:graphicFrameMkLst>
            <pc:docMk/>
            <pc:sldMk cId="0" sldId="263"/>
            <ac:graphicFrameMk id="12" creationId="{A9764C78-2903-A3FF-8615-B7EA52716FF3}"/>
          </ac:graphicFrameMkLst>
        </pc:graphicFrameChg>
      </pc:sldChg>
      <pc:sldChg chg="modSp mod">
        <pc:chgData name="Frederico Assad" userId="c5cf4ac39c8285e4" providerId="LiveId" clId="{615921AD-6C79-432B-A4EE-1A18F81A1001}" dt="2025-08-26T14:33:51.373" v="672" actId="790"/>
        <pc:sldMkLst>
          <pc:docMk/>
          <pc:sldMk cId="0" sldId="264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2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3" creationId="{00000000-0000-0000-0000-000000000000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6" creationId="{3A9E074B-5F39-B9A5-D9A6-DAD749A64DCA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7" creationId="{02F584FA-D7A1-3D04-AAA3-BD005337179C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8" creationId="{A94FEE11-1004-5AD2-6417-233A84CC40CF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9" creationId="{6250391D-BB26-A1EB-933C-FC4EB7EA79F5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15" creationId="{4EE30F48-9D59-ACD5-3A43-27292FB5AF49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19" creationId="{535F5B50-5D97-B081-A089-5835AA87026F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20" creationId="{EE3FE1C8-F81E-480F-31AD-05C99A71618B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0" sldId="264"/>
            <ac:spMk id="22" creationId="{E7D894DC-01A5-715E-DBBF-75DE6B5EEF97}"/>
          </ac:spMkLst>
        </pc:spChg>
      </pc:sldChg>
      <pc:sldChg chg="addSp delSp modSp add mod ord">
        <pc:chgData name="Frederico Assad" userId="c5cf4ac39c8285e4" providerId="LiveId" clId="{615921AD-6C79-432B-A4EE-1A18F81A1001}" dt="2025-08-26T15:00:36.762" v="1025" actId="404"/>
        <pc:sldMkLst>
          <pc:docMk/>
          <pc:sldMk cId="765126595" sldId="265"/>
        </pc:sldMkLst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765126595" sldId="265"/>
            <ac:spMk id="3" creationId="{FA249654-A292-23E0-5F1E-103A17954E29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765126595" sldId="265"/>
            <ac:spMk id="4" creationId="{71194887-F742-4074-5D34-4E85B5751D57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765126595" sldId="265"/>
            <ac:spMk id="5" creationId="{A77E6E95-FDC4-C2F0-9658-EF91A7EE3D67}"/>
          </ac:spMkLst>
        </pc:spChg>
        <pc:spChg chg="mod">
          <ac:chgData name="Frederico Assad" userId="c5cf4ac39c8285e4" providerId="LiveId" clId="{615921AD-6C79-432B-A4EE-1A18F81A1001}" dt="2025-08-26T14:57:37.259" v="1016" actId="1076"/>
          <ac:spMkLst>
            <pc:docMk/>
            <pc:sldMk cId="765126595" sldId="265"/>
            <ac:spMk id="6" creationId="{D58B6B9B-5A9D-07C4-C9CA-7D143CAFEE2A}"/>
          </ac:spMkLst>
        </pc:spChg>
        <pc:spChg chg="add mod">
          <ac:chgData name="Frederico Assad" userId="c5cf4ac39c8285e4" providerId="LiveId" clId="{615921AD-6C79-432B-A4EE-1A18F81A1001}" dt="2025-08-26T14:57:58.728" v="1020" actId="1076"/>
          <ac:spMkLst>
            <pc:docMk/>
            <pc:sldMk cId="765126595" sldId="265"/>
            <ac:spMk id="7" creationId="{D83CB7E6-AFEB-61D7-9EAB-9BEC3338CB83}"/>
          </ac:spMkLst>
        </pc:spChg>
        <pc:spChg chg="mod">
          <ac:chgData name="Frederico Assad" userId="c5cf4ac39c8285e4" providerId="LiveId" clId="{615921AD-6C79-432B-A4EE-1A18F81A1001}" dt="2025-08-26T15:00:36.762" v="1025" actId="404"/>
          <ac:spMkLst>
            <pc:docMk/>
            <pc:sldMk cId="765126595" sldId="265"/>
            <ac:spMk id="9" creationId="{D99309E9-3D01-281A-71B9-E5A34B87C1B4}"/>
          </ac:spMkLst>
        </pc:spChg>
        <pc:spChg chg="add del mod">
          <ac:chgData name="Frederico Assad" userId="c5cf4ac39c8285e4" providerId="LiveId" clId="{615921AD-6C79-432B-A4EE-1A18F81A1001}" dt="2025-08-26T14:57:54.848" v="1019" actId="1076"/>
          <ac:spMkLst>
            <pc:docMk/>
            <pc:sldMk cId="765126595" sldId="265"/>
            <ac:spMk id="10" creationId="{FF56F0DB-5B36-502A-6E37-8FB34291F775}"/>
          </ac:spMkLst>
        </pc:spChg>
        <pc:spChg chg="mod">
          <ac:chgData name="Frederico Assad" userId="c5cf4ac39c8285e4" providerId="LiveId" clId="{615921AD-6C79-432B-A4EE-1A18F81A1001}" dt="2025-08-26T14:33:51.373" v="672" actId="790"/>
          <ac:spMkLst>
            <pc:docMk/>
            <pc:sldMk cId="765126595" sldId="265"/>
            <ac:spMk id="11" creationId="{18473AE5-DD20-754C-6EC0-5C4F04D4E5B2}"/>
          </ac:spMkLst>
        </pc:spChg>
      </pc:sldChg>
      <pc:sldChg chg="addSp delSp modSp add mod ord">
        <pc:chgData name="Frederico Assad" userId="c5cf4ac39c8285e4" providerId="LiveId" clId="{615921AD-6C79-432B-A4EE-1A18F81A1001}" dt="2025-08-26T14:59:01.290" v="1021" actId="2711"/>
        <pc:sldMkLst>
          <pc:docMk/>
          <pc:sldMk cId="1330781341" sldId="266"/>
        </pc:sldMkLst>
        <pc:spChg chg="del mod">
          <ac:chgData name="Frederico Assad" userId="c5cf4ac39c8285e4" providerId="LiveId" clId="{615921AD-6C79-432B-A4EE-1A18F81A1001}" dt="2025-08-26T14:39:50.165" v="848"/>
          <ac:spMkLst>
            <pc:docMk/>
            <pc:sldMk cId="1330781341" sldId="266"/>
            <ac:spMk id="11" creationId="{4A19209F-CFD0-14BA-1C71-1363A65F04DE}"/>
          </ac:spMkLst>
        </pc:spChg>
        <pc:spChg chg="mod">
          <ac:chgData name="Frederico Assad" userId="c5cf4ac39c8285e4" providerId="LiveId" clId="{615921AD-6C79-432B-A4EE-1A18F81A1001}" dt="2025-08-26T14:59:01.290" v="1021" actId="2711"/>
          <ac:spMkLst>
            <pc:docMk/>
            <pc:sldMk cId="1330781341" sldId="266"/>
            <ac:spMk id="12" creationId="{FE18F93A-C21B-EE6B-A06B-8E2A853941F9}"/>
          </ac:spMkLst>
        </pc:spChg>
        <pc:spChg chg="add">
          <ac:chgData name="Frederico Assad" userId="c5cf4ac39c8285e4" providerId="LiveId" clId="{615921AD-6C79-432B-A4EE-1A18F81A1001}" dt="2025-08-26T14:39:21.285" v="842"/>
          <ac:spMkLst>
            <pc:docMk/>
            <pc:sldMk cId="1330781341" sldId="266"/>
            <ac:spMk id="13" creationId="{15BB142F-EDEA-3D6D-D5DF-88D069ED09AB}"/>
          </ac:spMkLst>
        </pc:spChg>
        <pc:spChg chg="add del">
          <ac:chgData name="Frederico Assad" userId="c5cf4ac39c8285e4" providerId="LiveId" clId="{615921AD-6C79-432B-A4EE-1A18F81A1001}" dt="2025-08-26T14:39:50.164" v="846" actId="478"/>
          <ac:spMkLst>
            <pc:docMk/>
            <pc:sldMk cId="1330781341" sldId="266"/>
            <ac:spMk id="15" creationId="{9201C134-7F72-3BD0-67F9-447B6539731D}"/>
          </ac:spMkLst>
        </pc:spChg>
        <pc:spChg chg="add mod">
          <ac:chgData name="Frederico Assad" userId="c5cf4ac39c8285e4" providerId="LiveId" clId="{615921AD-6C79-432B-A4EE-1A18F81A1001}" dt="2025-08-26T14:41:01.929" v="857" actId="34807"/>
          <ac:spMkLst>
            <pc:docMk/>
            <pc:sldMk cId="1330781341" sldId="266"/>
            <ac:spMk id="16" creationId="{A1D69F8D-B38C-546D-0892-15FD0905EBF9}"/>
          </ac:spMkLst>
        </pc:spChg>
        <pc:spChg chg="add del mod">
          <ac:chgData name="Frederico Assad" userId="c5cf4ac39c8285e4" providerId="LiveId" clId="{615921AD-6C79-432B-A4EE-1A18F81A1001}" dt="2025-08-26T14:47:48.277" v="941" actId="404"/>
          <ac:spMkLst>
            <pc:docMk/>
            <pc:sldMk cId="1330781341" sldId="266"/>
            <ac:spMk id="17" creationId="{55A12B14-7F7E-DCB5-B6A2-396284380D90}"/>
          </ac:spMkLst>
        </pc:spChg>
        <pc:graphicFrameChg chg="add del mod">
          <ac:chgData name="Frederico Assad" userId="c5cf4ac39c8285e4" providerId="LiveId" clId="{615921AD-6C79-432B-A4EE-1A18F81A1001}" dt="2025-08-26T14:44:11.547" v="908" actId="26606"/>
          <ac:graphicFrameMkLst>
            <pc:docMk/>
            <pc:sldMk cId="1330781341" sldId="266"/>
            <ac:graphicFrameMk id="19" creationId="{04FB2AC0-B0B5-5D19-9173-0005B48542B9}"/>
          </ac:graphicFrameMkLst>
        </pc:graphicFrameChg>
        <pc:graphicFrameChg chg="add del mod">
          <ac:chgData name="Frederico Assad" userId="c5cf4ac39c8285e4" providerId="LiveId" clId="{615921AD-6C79-432B-A4EE-1A18F81A1001}" dt="2025-08-26T14:46:44.937" v="921" actId="26606"/>
          <ac:graphicFrameMkLst>
            <pc:docMk/>
            <pc:sldMk cId="1330781341" sldId="266"/>
            <ac:graphicFrameMk id="20" creationId="{59567BA9-5C5B-A550-195A-13DDCE98F77F}"/>
          </ac:graphicFrameMkLst>
        </pc:graphicFrameChg>
      </pc:sldChg>
      <pc:sldChg chg="add">
        <pc:chgData name="Frederico Assad" userId="c5cf4ac39c8285e4" providerId="LiveId" clId="{615921AD-6C79-432B-A4EE-1A18F81A1001}" dt="2025-08-26T14:50:44.998" v="942" actId="2890"/>
        <pc:sldMkLst>
          <pc:docMk/>
          <pc:sldMk cId="221652169" sldId="267"/>
        </pc:sldMkLst>
      </pc:sldChg>
      <pc:sldChg chg="modSp add mod ord">
        <pc:chgData name="Frederico Assad" userId="c5cf4ac39c8285e4" providerId="LiveId" clId="{615921AD-6C79-432B-A4EE-1A18F81A1001}" dt="2025-08-26T15:10:14.111" v="1207" actId="20577"/>
        <pc:sldMkLst>
          <pc:docMk/>
          <pc:sldMk cId="4285981738" sldId="268"/>
        </pc:sldMkLst>
        <pc:spChg chg="mod">
          <ac:chgData name="Frederico Assad" userId="c5cf4ac39c8285e4" providerId="LiveId" clId="{615921AD-6C79-432B-A4EE-1A18F81A1001}" dt="2025-08-26T15:09:58.280" v="1181" actId="20577"/>
          <ac:spMkLst>
            <pc:docMk/>
            <pc:sldMk cId="4285981738" sldId="268"/>
            <ac:spMk id="11" creationId="{EDC3EB4C-F1FE-C41C-89F9-319350AF51D7}"/>
          </ac:spMkLst>
        </pc:spChg>
        <pc:spChg chg="mod">
          <ac:chgData name="Frederico Assad" userId="c5cf4ac39c8285e4" providerId="LiveId" clId="{615921AD-6C79-432B-A4EE-1A18F81A1001}" dt="2025-08-26T15:10:14.111" v="1207" actId="20577"/>
          <ac:spMkLst>
            <pc:docMk/>
            <pc:sldMk cId="4285981738" sldId="268"/>
            <ac:spMk id="14" creationId="{5DD372D1-6CD4-3917-0080-2B9FB95E01E1}"/>
          </ac:spMkLst>
        </pc:spChg>
      </pc:sldChg>
    </pc:docChg>
  </pc:docChgLst>
  <pc:docChgLst>
    <pc:chgData name="Frederico Assad" userId="c5cf4ac39c8285e4" providerId="LiveId" clId="{B6A3A761-F8A2-4ADA-9A12-CA835E4A8025}"/>
    <pc:docChg chg="undo redo custSel addSld delSld modSld sldOrd modNotesMaster">
      <pc:chgData name="Frederico Assad" userId="c5cf4ac39c8285e4" providerId="LiveId" clId="{B6A3A761-F8A2-4ADA-9A12-CA835E4A8025}" dt="2025-08-26T23:13:32.412" v="1286" actId="255"/>
      <pc:docMkLst>
        <pc:docMk/>
      </pc:docMkLst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0" sldId="256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6"/>
            <ac:spMk id="16" creationId="{66301F20-07F1-0E48-8288-B770484F843B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6"/>
            <ac:spMk id="18" creationId="{C49BC267-77BA-158B-73C1-DDD678C2DBD9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6"/>
            <ac:spMk id="19" creationId="{5537EAEA-96D5-5941-A336-36CE6F518ECA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6"/>
            <ac:spMk id="20" creationId="{62FF2140-1C97-26CE-A990-D9BE3F80FEEA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6"/>
            <ac:spMk id="23" creationId="{CEFB22E0-1741-1DE9-F4F7-B1ABC0B33BDD}"/>
          </ac:spMkLst>
        </pc:sp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0" sldId="257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6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9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7"/>
            <ac:spMk id="12" creationId="{00000000-0000-0000-0000-000000000000}"/>
          </ac:spMkLst>
        </pc:sp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0" sldId="258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6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11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1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16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19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8"/>
            <ac:spMk id="21" creationId="{00000000-0000-0000-0000-000000000000}"/>
          </ac:spMkLst>
        </pc:sp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0" sldId="259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7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8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1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1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17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0:55:48.116" v="561" actId="20577"/>
          <ac:spMkLst>
            <pc:docMk/>
            <pc:sldMk cId="0" sldId="259"/>
            <ac:spMk id="18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19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0:45:14.387" v="351" actId="1076"/>
          <ac:spMkLst>
            <pc:docMk/>
            <pc:sldMk cId="0" sldId="259"/>
            <ac:spMk id="20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0:49:58.516" v="426" actId="20577"/>
          <ac:spMkLst>
            <pc:docMk/>
            <pc:sldMk cId="0" sldId="259"/>
            <ac:spMk id="21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22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0:51:53.540" v="454" actId="20577"/>
          <ac:spMkLst>
            <pc:docMk/>
            <pc:sldMk cId="0" sldId="259"/>
            <ac:spMk id="2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0:52:16.883" v="461" actId="6549"/>
          <ac:spMkLst>
            <pc:docMk/>
            <pc:sldMk cId="0" sldId="259"/>
            <ac:spMk id="2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0:40:10.273" v="264" actId="14100"/>
          <ac:spMkLst>
            <pc:docMk/>
            <pc:sldMk cId="0" sldId="259"/>
            <ac:spMk id="2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59"/>
            <ac:spMk id="26" creationId="{00000000-0000-0000-0000-000000000000}"/>
          </ac:spMkLst>
        </pc:sp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0" sldId="261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6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7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9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1"/>
            <ac:spMk id="14" creationId="{E1143831-DB68-A9A6-96F8-B113F4E9C709}"/>
          </ac:spMkLst>
        </pc:spChg>
      </pc:sldChg>
      <pc:sldChg chg="addSp delSp modSp mod">
        <pc:chgData name="Frederico Assad" userId="c5cf4ac39c8285e4" providerId="LiveId" clId="{B6A3A761-F8A2-4ADA-9A12-CA835E4A8025}" dt="2025-08-26T23:00:53.756" v="1118" actId="790"/>
        <pc:sldMkLst>
          <pc:docMk/>
          <pc:sldMk cId="0" sldId="262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6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7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8" creationId="{00000000-0000-0000-0000-000000000000}"/>
          </ac:spMkLst>
        </pc:spChg>
        <pc:spChg chg="del">
          <ac:chgData name="Frederico Assad" userId="c5cf4ac39c8285e4" providerId="LiveId" clId="{B6A3A761-F8A2-4ADA-9A12-CA835E4A8025}" dt="2025-08-26T22:07:12.794" v="624" actId="478"/>
          <ac:spMkLst>
            <pc:docMk/>
            <pc:sldMk cId="0" sldId="262"/>
            <ac:spMk id="10" creationId="{00000000-0000-0000-0000-000000000000}"/>
          </ac:spMkLst>
        </pc:spChg>
        <pc:spChg chg="add 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11" creationId="{FD9F89A5-A11B-471E-134D-AF38792BA4C5}"/>
          </ac:spMkLst>
        </pc:spChg>
        <pc:spChg chg="del">
          <ac:chgData name="Frederico Assad" userId="c5cf4ac39c8285e4" providerId="LiveId" clId="{B6A3A761-F8A2-4ADA-9A12-CA835E4A8025}" dt="2025-08-26T22:07:19.066" v="627" actId="478"/>
          <ac:spMkLst>
            <pc:docMk/>
            <pc:sldMk cId="0" sldId="262"/>
            <ac:spMk id="13" creationId="{00000000-0000-0000-0000-000000000000}"/>
          </ac:spMkLst>
        </pc:spChg>
        <pc:spChg chg="del">
          <ac:chgData name="Frederico Assad" userId="c5cf4ac39c8285e4" providerId="LiveId" clId="{B6A3A761-F8A2-4ADA-9A12-CA835E4A8025}" dt="2025-08-26T22:07:28.163" v="632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Frederico Assad" userId="c5cf4ac39c8285e4" providerId="LiveId" clId="{B6A3A761-F8A2-4ADA-9A12-CA835E4A8025}" dt="2025-08-26T22:07:17.410" v="626" actId="478"/>
          <ac:spMkLst>
            <pc:docMk/>
            <pc:sldMk cId="0" sldId="262"/>
            <ac:spMk id="18" creationId="{00000000-0000-0000-0000-000000000000}"/>
          </ac:spMkLst>
        </pc:spChg>
        <pc:spChg chg="del">
          <ac:chgData name="Frederico Assad" userId="c5cf4ac39c8285e4" providerId="LiveId" clId="{B6A3A761-F8A2-4ADA-9A12-CA835E4A8025}" dt="2025-08-26T22:07:44.316" v="636" actId="478"/>
          <ac:spMkLst>
            <pc:docMk/>
            <pc:sldMk cId="0" sldId="262"/>
            <ac:spMk id="19" creationId="{00000000-0000-0000-0000-000000000000}"/>
          </ac:spMkLst>
        </pc:spChg>
        <pc:spChg chg="del mod">
          <ac:chgData name="Frederico Assad" userId="c5cf4ac39c8285e4" providerId="LiveId" clId="{B6A3A761-F8A2-4ADA-9A12-CA835E4A8025}" dt="2025-08-26T22:07:42.232" v="635" actId="478"/>
          <ac:spMkLst>
            <pc:docMk/>
            <pc:sldMk cId="0" sldId="262"/>
            <ac:spMk id="20" creationId="{00000000-0000-0000-0000-000000000000}"/>
          </ac:spMkLst>
        </pc:spChg>
        <pc:spChg chg="del mod">
          <ac:chgData name="Frederico Assad" userId="c5cf4ac39c8285e4" providerId="LiveId" clId="{B6A3A761-F8A2-4ADA-9A12-CA835E4A8025}" dt="2025-08-26T22:07:32.974" v="633" actId="478"/>
          <ac:spMkLst>
            <pc:docMk/>
            <pc:sldMk cId="0" sldId="262"/>
            <ac:spMk id="21" creationId="{00000000-0000-0000-0000-000000000000}"/>
          </ac:spMkLst>
        </pc:spChg>
        <pc:spChg chg="del mod">
          <ac:chgData name="Frederico Assad" userId="c5cf4ac39c8285e4" providerId="LiveId" clId="{B6A3A761-F8A2-4ADA-9A12-CA835E4A8025}" dt="2025-08-26T22:59:26.507" v="1117" actId="478"/>
          <ac:spMkLst>
            <pc:docMk/>
            <pc:sldMk cId="0" sldId="262"/>
            <ac:spMk id="22" creationId="{00000000-0000-0000-0000-000000000000}"/>
          </ac:spMkLst>
        </pc:spChg>
        <pc:spChg chg="del mod">
          <ac:chgData name="Frederico Assad" userId="c5cf4ac39c8285e4" providerId="LiveId" clId="{B6A3A761-F8A2-4ADA-9A12-CA835E4A8025}" dt="2025-08-26T22:07:37.757" v="634" actId="478"/>
          <ac:spMkLst>
            <pc:docMk/>
            <pc:sldMk cId="0" sldId="262"/>
            <ac:spMk id="2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2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2"/>
            <ac:spMk id="26" creationId="{00000000-0000-0000-0000-000000000000}"/>
          </ac:spMkLst>
        </pc:spChg>
      </pc:sldChg>
      <pc:sldChg chg="delSp modSp mod">
        <pc:chgData name="Frederico Assad" userId="c5cf4ac39c8285e4" providerId="LiveId" clId="{B6A3A761-F8A2-4ADA-9A12-CA835E4A8025}" dt="2025-08-26T23:04:12" v="1129"/>
        <pc:sldMkLst>
          <pc:docMk/>
          <pc:sldMk cId="0" sldId="263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3"/>
            <ac:spMk id="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3"/>
            <ac:spMk id="4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3"/>
            <ac:spMk id="5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3"/>
            <ac:spMk id="6" creationId="{00000000-0000-0000-0000-000000000000}"/>
          </ac:spMkLst>
        </pc:spChg>
        <pc:spChg chg="del mod">
          <ac:chgData name="Frederico Assad" userId="c5cf4ac39c8285e4" providerId="LiveId" clId="{B6A3A761-F8A2-4ADA-9A12-CA835E4A8025}" dt="2025-08-26T23:04:12" v="1129"/>
          <ac:spMkLst>
            <pc:docMk/>
            <pc:sldMk cId="0" sldId="263"/>
            <ac:spMk id="9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3:58.151" v="1127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3"/>
            <ac:spMk id="11" creationId="{00000000-0000-0000-0000-000000000000}"/>
          </ac:spMkLst>
        </pc:spChg>
        <pc:graphicFrameChg chg="modGraphic">
          <ac:chgData name="Frederico Assad" userId="c5cf4ac39c8285e4" providerId="LiveId" clId="{B6A3A761-F8A2-4ADA-9A12-CA835E4A8025}" dt="2025-08-26T23:00:53.756" v="1118" actId="790"/>
          <ac:graphicFrameMkLst>
            <pc:docMk/>
            <pc:sldMk cId="0" sldId="263"/>
            <ac:graphicFrameMk id="12" creationId="{A9764C78-2903-A3FF-8615-B7EA52716FF3}"/>
          </ac:graphicFrameMkLst>
        </pc:graphicFrame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0" sldId="264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2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3" creationId="{00000000-0000-0000-0000-00000000000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6" creationId="{3A9E074B-5F39-B9A5-D9A6-DAD749A64DCA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7" creationId="{02F584FA-D7A1-3D04-AAA3-BD005337179C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8" creationId="{A94FEE11-1004-5AD2-6417-233A84CC40CF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9" creationId="{6250391D-BB26-A1EB-933C-FC4EB7EA79F5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13" creationId="{8E803B06-E62C-E085-28DB-2B2796F8D082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14" creationId="{9B81E07C-C8E6-80F4-777F-8EC424BD2C3E}"/>
          </ac:spMkLst>
        </pc:spChg>
        <pc:spChg chg="mod">
          <ac:chgData name="Frederico Assad" userId="c5cf4ac39c8285e4" providerId="LiveId" clId="{B6A3A761-F8A2-4ADA-9A12-CA835E4A8025}" dt="2025-08-26T22:34:36.748" v="1090" actId="20577"/>
          <ac:spMkLst>
            <pc:docMk/>
            <pc:sldMk cId="0" sldId="264"/>
            <ac:spMk id="15" creationId="{4EE30F48-9D59-ACD5-3A43-27292FB5AF49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20" creationId="{EE3FE1C8-F81E-480F-31AD-05C99A71618B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0" sldId="264"/>
            <ac:spMk id="22" creationId="{E7D894DC-01A5-715E-DBBF-75DE6B5EEF97}"/>
          </ac:spMkLst>
        </pc:sp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765126595" sldId="265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3" creationId="{FA249654-A292-23E0-5F1E-103A17954E29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4" creationId="{71194887-F742-4074-5D34-4E85B5751D57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5" creationId="{A77E6E95-FDC4-C2F0-9658-EF91A7EE3D67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6" creationId="{D58B6B9B-5A9D-07C4-C9CA-7D143CAFEE2A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7" creationId="{D83CB7E6-AFEB-61D7-9EAB-9BEC3338CB83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9" creationId="{D99309E9-3D01-281A-71B9-E5A34B87C1B4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10" creationId="{FF56F0DB-5B36-502A-6E37-8FB34291F775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765126595" sldId="265"/>
            <ac:spMk id="11" creationId="{18473AE5-DD20-754C-6EC0-5C4F04D4E5B2}"/>
          </ac:spMkLst>
        </pc:spChg>
      </pc:sldChg>
      <pc:sldChg chg="modSp mod ord modNotesTx">
        <pc:chgData name="Frederico Assad" userId="c5cf4ac39c8285e4" providerId="LiveId" clId="{B6A3A761-F8A2-4ADA-9A12-CA835E4A8025}" dt="2025-08-26T23:00:53.756" v="1118" actId="790"/>
        <pc:sldMkLst>
          <pc:docMk/>
          <pc:sldMk cId="1330781341" sldId="266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3" creationId="{295DD7D8-EDFC-D0BF-4936-4C365E2107DD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4" creationId="{480987E7-691A-DF68-2DD0-1A9F7E359A04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5" creationId="{24E53D25-C89E-8174-9CA9-5ACD221D5232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6" creationId="{314FE1DE-9420-66C6-6013-5C850B7470BB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7" creationId="{C59BD47E-6B51-F740-5FC3-2F9339D2E1E7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9" creationId="{0DBA5265-DEA0-D050-6E43-4686C60FDCA7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10" creationId="{24B03621-ABB3-7BAD-C289-7E91564DD9AD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12" creationId="{FE18F93A-C21B-EE6B-A06B-8E2A853941F9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330781341" sldId="266"/>
            <ac:spMk id="17" creationId="{55A12B14-7F7E-DCB5-B6A2-396284380D90}"/>
          </ac:spMkLst>
        </pc:spChg>
      </pc:sldChg>
      <pc:sldChg chg="modSp mod">
        <pc:chgData name="Frederico Assad" userId="c5cf4ac39c8285e4" providerId="LiveId" clId="{B6A3A761-F8A2-4ADA-9A12-CA835E4A8025}" dt="2025-08-26T23:00:53.756" v="1118" actId="790"/>
        <pc:sldMkLst>
          <pc:docMk/>
          <pc:sldMk cId="221652169" sldId="267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3" creationId="{F49C6932-82C6-2716-5273-4AAC8841E575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4" creationId="{02302E28-AD1F-AA9E-D1F4-6FB0C2FD1904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5" creationId="{86E8668F-8747-9DAC-7820-F42569D632EC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6" creationId="{493E09F6-967F-DF67-A42B-247CEC4C3709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9" creationId="{643EF2AB-B420-1674-D3D1-E9D36F1865A5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10" creationId="{50184C91-D673-4FE8-6369-9422FC6BFA66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221652169" sldId="267"/>
            <ac:spMk id="11" creationId="{8D2E7D0A-BA9E-6719-88C9-B158E365B478}"/>
          </ac:spMkLst>
        </pc:spChg>
      </pc:sldChg>
      <pc:sldChg chg="del modNotesTx">
        <pc:chgData name="Frederico Assad" userId="c5cf4ac39c8285e4" providerId="LiveId" clId="{B6A3A761-F8A2-4ADA-9A12-CA835E4A8025}" dt="2025-08-26T20:29:54.871" v="210" actId="47"/>
        <pc:sldMkLst>
          <pc:docMk/>
          <pc:sldMk cId="4285981738" sldId="268"/>
        </pc:sldMkLst>
      </pc:sldChg>
      <pc:sldChg chg="modSp add del mod ord modNotes">
        <pc:chgData name="Frederico Assad" userId="c5cf4ac39c8285e4" providerId="LiveId" clId="{B6A3A761-F8A2-4ADA-9A12-CA835E4A8025}" dt="2025-08-26T23:02:49.230" v="1119" actId="47"/>
        <pc:sldMkLst>
          <pc:docMk/>
          <pc:sldMk cId="502455568" sldId="269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3" creationId="{6BAE5180-B660-5F97-B23D-F5B0569CCD4D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4" creationId="{9C9D88F2-02D3-9952-5B7F-116D7B448E72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5" creationId="{B21BCE16-5641-4611-4ADA-8A2ECA06CA64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6" creationId="{ECFE74A1-DAF5-6E6A-8A8F-F95DD2E5CA83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7" creationId="{A59A710D-5C22-23B4-BECD-76E13A5523BD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9" creationId="{26D12552-901F-1663-AC8C-A611D99CD5FB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10" creationId="{21BE71F1-9674-7735-769B-0BD31D3BB589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12" creationId="{DAFA06D1-5F5D-9302-6FE8-D26B72623F31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502455568" sldId="269"/>
            <ac:spMk id="17" creationId="{B239C149-7479-963B-AEF2-F2CB208B140D}"/>
          </ac:spMkLst>
        </pc:spChg>
      </pc:sldChg>
      <pc:sldChg chg="addSp delSp modSp add mod ord modNotesTx">
        <pc:chgData name="Frederico Assad" userId="c5cf4ac39c8285e4" providerId="LiveId" clId="{B6A3A761-F8A2-4ADA-9A12-CA835E4A8025}" dt="2025-08-26T23:00:53.756" v="1118" actId="790"/>
        <pc:sldMkLst>
          <pc:docMk/>
          <pc:sldMk cId="188165251" sldId="270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2" creationId="{46861DFC-7EA8-40A1-6427-1BC89E6C7B0B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4" creationId="{2EF7F8A4-95F7-D377-34BD-F7D9C7353BA6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5" creationId="{97A55EDA-0844-E954-99A6-D7E58114D5A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6" creationId="{9E48A857-62D2-1801-CB9A-1EED894B694F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7" creationId="{20E8CF86-2713-A099-A4F2-7C9AC0189364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9" creationId="{2C826809-C977-2692-F509-78E696B83C60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10" creationId="{D9812266-8A3B-B25A-C146-F0C82F81901B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188165251" sldId="270"/>
            <ac:spMk id="11" creationId="{628B48BA-4279-76A4-B815-C4614BEF18A4}"/>
          </ac:spMkLst>
        </pc:spChg>
        <pc:spChg chg="del mod">
          <ac:chgData name="Frederico Assad" userId="c5cf4ac39c8285e4" providerId="LiveId" clId="{B6A3A761-F8A2-4ADA-9A12-CA835E4A8025}" dt="2025-08-26T22:32:03.857" v="965"/>
          <ac:spMkLst>
            <pc:docMk/>
            <pc:sldMk cId="188165251" sldId="270"/>
            <ac:spMk id="14" creationId="{D63F0604-6BE0-D91C-C154-64C4A9A23C32}"/>
          </ac:spMkLst>
        </pc:spChg>
        <pc:grpChg chg="mod">
          <ac:chgData name="Frederico Assad" userId="c5cf4ac39c8285e4" providerId="LiveId" clId="{B6A3A761-F8A2-4ADA-9A12-CA835E4A8025}" dt="2025-08-26T22:51:30.083" v="1097" actId="14100"/>
          <ac:grpSpMkLst>
            <pc:docMk/>
            <pc:sldMk cId="188165251" sldId="270"/>
            <ac:grpSpMk id="3" creationId="{B42961BB-1B2A-C866-0154-98917BB8D130}"/>
          </ac:grpSpMkLst>
        </pc:grpChg>
        <pc:graphicFrameChg chg="add del mod">
          <ac:chgData name="Frederico Assad" userId="c5cf4ac39c8285e4" providerId="LiveId" clId="{B6A3A761-F8A2-4ADA-9A12-CA835E4A8025}" dt="2025-08-26T22:51:10.468" v="1093" actId="478"/>
          <ac:graphicFrameMkLst>
            <pc:docMk/>
            <pc:sldMk cId="188165251" sldId="270"/>
            <ac:graphicFrameMk id="12" creationId="{46546B03-D453-9918-7E17-DA42320E5A66}"/>
          </ac:graphicFrameMkLst>
        </pc:graphicFrameChg>
        <pc:graphicFrameChg chg="add mod modGraphic">
          <ac:chgData name="Frederico Assad" userId="c5cf4ac39c8285e4" providerId="LiveId" clId="{B6A3A761-F8A2-4ADA-9A12-CA835E4A8025}" dt="2025-08-26T23:00:53.756" v="1118" actId="790"/>
          <ac:graphicFrameMkLst>
            <pc:docMk/>
            <pc:sldMk cId="188165251" sldId="270"/>
            <ac:graphicFrameMk id="13" creationId="{F55C75FF-1CE7-4C93-20AE-51E9EE069A77}"/>
          </ac:graphicFrameMkLst>
        </pc:graphicFrameChg>
      </pc:sldChg>
      <pc:sldChg chg="modSp add del mod">
        <pc:chgData name="Frederico Assad" userId="c5cf4ac39c8285e4" providerId="LiveId" clId="{B6A3A761-F8A2-4ADA-9A12-CA835E4A8025}" dt="2025-08-26T22:28:58.143" v="912" actId="47"/>
        <pc:sldMkLst>
          <pc:docMk/>
          <pc:sldMk cId="1827184643" sldId="270"/>
        </pc:sldMkLst>
        <pc:spChg chg="mod">
          <ac:chgData name="Frederico Assad" userId="c5cf4ac39c8285e4" providerId="LiveId" clId="{B6A3A761-F8A2-4ADA-9A12-CA835E4A8025}" dt="2025-08-26T22:28:30.760" v="893" actId="1076"/>
          <ac:spMkLst>
            <pc:docMk/>
            <pc:sldMk cId="1827184643" sldId="270"/>
            <ac:spMk id="7" creationId="{81F52C30-DA51-656D-D1EF-AAF2F9373C68}"/>
          </ac:spMkLst>
        </pc:spChg>
        <pc:spChg chg="mod">
          <ac:chgData name="Frederico Assad" userId="c5cf4ac39c8285e4" providerId="LiveId" clId="{B6A3A761-F8A2-4ADA-9A12-CA835E4A8025}" dt="2025-08-26T22:28:42.061" v="911" actId="6549"/>
          <ac:spMkLst>
            <pc:docMk/>
            <pc:sldMk cId="1827184643" sldId="270"/>
            <ac:spMk id="11" creationId="{67C1AB0A-A328-F443-8436-D0166D757762}"/>
          </ac:spMkLst>
        </pc:spChg>
        <pc:spChg chg="mod">
          <ac:chgData name="Frederico Assad" userId="c5cf4ac39c8285e4" providerId="LiveId" clId="{B6A3A761-F8A2-4ADA-9A12-CA835E4A8025}" dt="2025-08-26T22:28:27.406" v="892" actId="20577"/>
          <ac:spMkLst>
            <pc:docMk/>
            <pc:sldMk cId="1827184643" sldId="270"/>
            <ac:spMk id="12" creationId="{7482093B-E009-4134-AFC0-0456B6BCDECF}"/>
          </ac:spMkLst>
        </pc:spChg>
      </pc:sldChg>
      <pc:sldChg chg="addSp delSp modSp add mod ord">
        <pc:chgData name="Frederico Assad" userId="c5cf4ac39c8285e4" providerId="LiveId" clId="{B6A3A761-F8A2-4ADA-9A12-CA835E4A8025}" dt="2025-08-26T23:00:53.756" v="1118" actId="790"/>
        <pc:sldMkLst>
          <pc:docMk/>
          <pc:sldMk cId="472193010" sldId="271"/>
        </pc:sldMkLst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3" creationId="{CDAF445D-8F73-BD3D-93F2-CCA2CFEBB295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4" creationId="{E6B1AB7D-B0B5-75E6-61FE-1DA6E8374A31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5" creationId="{AB3C9E81-2C45-DDD6-D937-58B2F68CAF6A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6" creationId="{403C658B-BAC5-35FF-4A5F-D0ED80F60A41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7" creationId="{C55DE0C1-C0D6-52FB-04C9-77AF2D4209BE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9" creationId="{37679750-489A-4000-90EB-15D15A99620C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10" creationId="{9A29D595-BD8F-FB2F-AAAB-61F3AC26A28A}"/>
          </ac:spMkLst>
        </pc:spChg>
        <pc:spChg chg="mod">
          <ac:chgData name="Frederico Assad" userId="c5cf4ac39c8285e4" providerId="LiveId" clId="{B6A3A761-F8A2-4ADA-9A12-CA835E4A8025}" dt="2025-08-26T23:00:53.756" v="1118" actId="790"/>
          <ac:spMkLst>
            <pc:docMk/>
            <pc:sldMk cId="472193010" sldId="271"/>
            <ac:spMk id="12" creationId="{6D455170-AB1A-D3E2-FFC4-3C0D4DC55728}"/>
          </ac:spMkLst>
        </pc:spChg>
        <pc:spChg chg="del">
          <ac:chgData name="Frederico Assad" userId="c5cf4ac39c8285e4" providerId="LiveId" clId="{B6A3A761-F8A2-4ADA-9A12-CA835E4A8025}" dt="2025-08-26T22:33:08.354" v="1003" actId="478"/>
          <ac:spMkLst>
            <pc:docMk/>
            <pc:sldMk cId="472193010" sldId="271"/>
            <ac:spMk id="17" creationId="{4EFBAEA4-06B4-C924-5254-10B1C22595E7}"/>
          </ac:spMkLst>
        </pc:spChg>
        <pc:graphicFrameChg chg="add mod modGraphic">
          <ac:chgData name="Frederico Assad" userId="c5cf4ac39c8285e4" providerId="LiveId" clId="{B6A3A761-F8A2-4ADA-9A12-CA835E4A8025}" dt="2025-08-26T23:00:53.756" v="1118" actId="790"/>
          <ac:graphicFrameMkLst>
            <pc:docMk/>
            <pc:sldMk cId="472193010" sldId="271"/>
            <ac:graphicFrameMk id="11" creationId="{D298661C-E9DF-1BE8-778A-586A5EEB90BF}"/>
          </ac:graphicFrameMkLst>
        </pc:graphicFrameChg>
      </pc:sldChg>
      <pc:sldChg chg="new del">
        <pc:chgData name="Frederico Assad" userId="c5cf4ac39c8285e4" providerId="LiveId" clId="{B6A3A761-F8A2-4ADA-9A12-CA835E4A8025}" dt="2025-08-26T23:08:15.874" v="1133" actId="47"/>
        <pc:sldMkLst>
          <pc:docMk/>
          <pc:sldMk cId="963302719" sldId="272"/>
        </pc:sldMkLst>
      </pc:sldChg>
      <pc:sldChg chg="addSp delSp modSp add del mod">
        <pc:chgData name="Frederico Assad" userId="c5cf4ac39c8285e4" providerId="LiveId" clId="{B6A3A761-F8A2-4ADA-9A12-CA835E4A8025}" dt="2025-08-26T23:13:00.705" v="1285" actId="47"/>
        <pc:sldMkLst>
          <pc:docMk/>
          <pc:sldMk cId="0" sldId="273"/>
        </pc:sldMkLst>
        <pc:spChg chg="mod">
          <ac:chgData name="Frederico Assad" userId="c5cf4ac39c8285e4" providerId="LiveId" clId="{B6A3A761-F8A2-4ADA-9A12-CA835E4A8025}" dt="2025-08-26T23:08:24.612" v="1134" actId="1076"/>
          <ac:spMkLst>
            <pc:docMk/>
            <pc:sldMk cId="0" sldId="273"/>
            <ac:spMk id="2" creationId="{00000000-0000-0000-0000-000000000000}"/>
          </ac:spMkLst>
        </pc:spChg>
        <pc:spChg chg="add mod">
          <ac:chgData name="Frederico Assad" userId="c5cf4ac39c8285e4" providerId="LiveId" clId="{B6A3A761-F8A2-4ADA-9A12-CA835E4A8025}" dt="2025-08-26T23:08:39.397" v="1135"/>
          <ac:spMkLst>
            <pc:docMk/>
            <pc:sldMk cId="0" sldId="273"/>
            <ac:spMk id="4" creationId="{B5E60D11-14D7-9270-BE78-B12525D42AC1}"/>
          </ac:spMkLst>
        </pc:spChg>
        <pc:spChg chg="add del mod">
          <ac:chgData name="Frederico Assad" userId="c5cf4ac39c8285e4" providerId="LiveId" clId="{B6A3A761-F8A2-4ADA-9A12-CA835E4A8025}" dt="2025-08-26T23:08:47.002" v="1137" actId="478"/>
          <ac:spMkLst>
            <pc:docMk/>
            <pc:sldMk cId="0" sldId="273"/>
            <ac:spMk id="5" creationId="{6C2E2D3A-1755-6F9C-734D-DB950EA5D19E}"/>
          </ac:spMkLst>
        </pc:spChg>
      </pc:sldChg>
      <pc:sldChg chg="addSp delSp modSp add mod ord">
        <pc:chgData name="Frederico Assad" userId="c5cf4ac39c8285e4" providerId="LiveId" clId="{B6A3A761-F8A2-4ADA-9A12-CA835E4A8025}" dt="2025-08-26T23:13:32.412" v="1286" actId="255"/>
        <pc:sldMkLst>
          <pc:docMk/>
          <pc:sldMk cId="1431484105" sldId="274"/>
        </pc:sldMkLst>
        <pc:spChg chg="mod">
          <ac:chgData name="Frederico Assad" userId="c5cf4ac39c8285e4" providerId="LiveId" clId="{B6A3A761-F8A2-4ADA-9A12-CA835E4A8025}" dt="2025-08-26T23:11:18.937" v="1279" actId="14100"/>
          <ac:spMkLst>
            <pc:docMk/>
            <pc:sldMk cId="1431484105" sldId="274"/>
            <ac:spMk id="5" creationId="{932BAE21-B8C2-B872-1234-4CD424CB2CC7}"/>
          </ac:spMkLst>
        </pc:spChg>
        <pc:spChg chg="mod">
          <ac:chgData name="Frederico Assad" userId="c5cf4ac39c8285e4" providerId="LiveId" clId="{B6A3A761-F8A2-4ADA-9A12-CA835E4A8025}" dt="2025-08-26T23:11:13.517" v="1278" actId="14100"/>
          <ac:spMkLst>
            <pc:docMk/>
            <pc:sldMk cId="1431484105" sldId="274"/>
            <ac:spMk id="7" creationId="{551056B6-F306-DA47-56E6-563E77198EE4}"/>
          </ac:spMkLst>
        </pc:spChg>
        <pc:spChg chg="del mod">
          <ac:chgData name="Frederico Assad" userId="c5cf4ac39c8285e4" providerId="LiveId" clId="{B6A3A761-F8A2-4ADA-9A12-CA835E4A8025}" dt="2025-08-26T23:10:49.272" v="1274" actId="478"/>
          <ac:spMkLst>
            <pc:docMk/>
            <pc:sldMk cId="1431484105" sldId="274"/>
            <ac:spMk id="11" creationId="{92B6B229-1C65-3201-4618-18B8A46C042D}"/>
          </ac:spMkLst>
        </pc:spChg>
        <pc:spChg chg="mod">
          <ac:chgData name="Frederico Assad" userId="c5cf4ac39c8285e4" providerId="LiveId" clId="{B6A3A761-F8A2-4ADA-9A12-CA835E4A8025}" dt="2025-08-26T23:10:40.582" v="1272" actId="1076"/>
          <ac:spMkLst>
            <pc:docMk/>
            <pc:sldMk cId="1431484105" sldId="274"/>
            <ac:spMk id="12" creationId="{11919ED2-751F-1EF3-9658-85F85A8B8810}"/>
          </ac:spMkLst>
        </pc:spChg>
        <pc:grpChg chg="mod">
          <ac:chgData name="Frederico Assad" userId="c5cf4ac39c8285e4" providerId="LiveId" clId="{B6A3A761-F8A2-4ADA-9A12-CA835E4A8025}" dt="2025-08-26T23:11:22.309" v="1280" actId="14100"/>
          <ac:grpSpMkLst>
            <pc:docMk/>
            <pc:sldMk cId="1431484105" sldId="274"/>
            <ac:grpSpMk id="2" creationId="{A17E2265-F118-CB8B-5AB6-6EDB5241820A}"/>
          </ac:grpSpMkLst>
        </pc:grpChg>
        <pc:graphicFrameChg chg="add mod modGraphic">
          <ac:chgData name="Frederico Assad" userId="c5cf4ac39c8285e4" providerId="LiveId" clId="{B6A3A761-F8A2-4ADA-9A12-CA835E4A8025}" dt="2025-08-26T23:13:32.412" v="1286" actId="255"/>
          <ac:graphicFrameMkLst>
            <pc:docMk/>
            <pc:sldMk cId="1431484105" sldId="274"/>
            <ac:graphicFrameMk id="13" creationId="{2778BA15-29D1-1C1C-A503-7958EC976FD2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3C7E0-8F13-476F-9FA4-B06C7CB3CE2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FCF4D2-D816-4E26-A0D1-5882B36D8AD7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noProof="0"/>
            <a:t>• Tema 1095 (REsp 1.360.969/RS, repetitivo)</a:t>
          </a:r>
          <a:br>
            <a:rPr lang="pt-BR" noProof="0"/>
          </a:br>
          <a:r>
            <a:rPr lang="pt-BR" noProof="0"/>
            <a:t>- Prevalência da Lei 9.514/97 sobre o CDC, desde que o contrato esteja registrado.</a:t>
          </a:r>
        </a:p>
      </dgm:t>
    </dgm:pt>
    <dgm:pt modelId="{F3BC6223-FD1A-4019-8EB0-D6A2EC09634B}" type="parTrans" cxnId="{4D04577B-0ECD-4D3F-8735-E9EC010EB5CE}">
      <dgm:prSet/>
      <dgm:spPr/>
      <dgm:t>
        <a:bodyPr/>
        <a:lstStyle/>
        <a:p>
          <a:endParaRPr lang="en-US"/>
        </a:p>
      </dgm:t>
    </dgm:pt>
    <dgm:pt modelId="{7342A6CE-82C3-47F7-9374-55ABB4B0BD20}" type="sibTrans" cxnId="{4D04577B-0ECD-4D3F-8735-E9EC010EB5CE}">
      <dgm:prSet/>
      <dgm:spPr/>
      <dgm:t>
        <a:bodyPr/>
        <a:lstStyle/>
        <a:p>
          <a:endParaRPr lang="en-US"/>
        </a:p>
      </dgm:t>
    </dgm:pt>
    <dgm:pt modelId="{3E794D6F-3A4E-46B1-9933-BD2A416323D5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pt-BR" noProof="0" dirty="0"/>
            <a:t>• Intimação do devedor</a:t>
          </a:r>
          <a:br>
            <a:rPr lang="pt-BR" noProof="0" dirty="0"/>
          </a:br>
          <a:r>
            <a:rPr lang="pt-BR" noProof="0" dirty="0"/>
            <a:t>- Nulidade da consolidação sem intimação pessoal (REsp 1.184.570/MG – orientação majoritária).</a:t>
          </a:r>
          <a:br>
            <a:rPr lang="pt-BR" noProof="0" dirty="0"/>
          </a:br>
          <a:r>
            <a:rPr lang="pt-BR" noProof="0" dirty="0"/>
            <a:t>- É válida a notificação por edital do devedor no procedimento de execução extrajudicial de alienação fiduciária, nos termos do art. 26, §§ 3º-A e 4º, da Lei n. 9.514/1997, quando esgotados os meios para a notificação pessoal. (</a:t>
          </a:r>
          <a:r>
            <a:rPr lang="pt-BR" noProof="0" dirty="0" err="1"/>
            <a:t>AgInt</a:t>
          </a:r>
          <a:r>
            <a:rPr lang="pt-BR" noProof="0" dirty="0"/>
            <a:t> no </a:t>
          </a:r>
          <a:r>
            <a:rPr lang="pt-BR" noProof="0" dirty="0" err="1"/>
            <a:t>AREsp</a:t>
          </a:r>
          <a:r>
            <a:rPr lang="pt-BR" noProof="0" dirty="0"/>
            <a:t> 2.619.522/SP).</a:t>
          </a:r>
        </a:p>
      </dgm:t>
    </dgm:pt>
    <dgm:pt modelId="{FA04DC93-467F-420E-91FF-6595F2FF6AA9}" type="parTrans" cxnId="{5CE4A112-E007-4778-94C1-94D27497E6CF}">
      <dgm:prSet/>
      <dgm:spPr/>
      <dgm:t>
        <a:bodyPr/>
        <a:lstStyle/>
        <a:p>
          <a:endParaRPr lang="en-US"/>
        </a:p>
      </dgm:t>
    </dgm:pt>
    <dgm:pt modelId="{34172BEE-33F9-4A64-AF6C-AC3434BB5FB0}" type="sibTrans" cxnId="{5CE4A112-E007-4778-94C1-94D27497E6CF}">
      <dgm:prSet/>
      <dgm:spPr/>
      <dgm:t>
        <a:bodyPr/>
        <a:lstStyle/>
        <a:p>
          <a:endParaRPr lang="en-US"/>
        </a:p>
      </dgm:t>
    </dgm:pt>
    <dgm:pt modelId="{F137AC79-A233-40F7-8B92-9D75B0F82FC1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noProof="0" dirty="0"/>
            <a:t>• Preço vil em leilão</a:t>
          </a:r>
          <a:br>
            <a:rPr lang="pt-BR" noProof="0" dirty="0"/>
          </a:br>
          <a:r>
            <a:rPr lang="pt-BR" noProof="0" dirty="0"/>
            <a:t>- Arrematação por valor ínfimo enseja nulidade ou complementação (REsp 2.096.465/SP; REsp 1.447.082/SP).</a:t>
          </a:r>
        </a:p>
      </dgm:t>
    </dgm:pt>
    <dgm:pt modelId="{1FD43FD0-4334-4195-A82F-ACCA0A041C57}" type="parTrans" cxnId="{557ED8D3-0ED1-4DDA-A36F-729C1574A32B}">
      <dgm:prSet/>
      <dgm:spPr/>
      <dgm:t>
        <a:bodyPr/>
        <a:lstStyle/>
        <a:p>
          <a:endParaRPr lang="en-US"/>
        </a:p>
      </dgm:t>
    </dgm:pt>
    <dgm:pt modelId="{092F0919-7824-42E0-A773-DD747899E133}" type="sibTrans" cxnId="{557ED8D3-0ED1-4DDA-A36F-729C1574A32B}">
      <dgm:prSet/>
      <dgm:spPr/>
      <dgm:t>
        <a:bodyPr/>
        <a:lstStyle/>
        <a:p>
          <a:endParaRPr lang="en-US"/>
        </a:p>
      </dgm:t>
    </dgm:pt>
    <dgm:pt modelId="{039AE88C-43E5-4A87-AE68-829AC67B8EAB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noProof="0"/>
            <a:t>• </a:t>
          </a:r>
          <a:r>
            <a:rPr lang="pt-BR" noProof="0" err="1"/>
            <a:t>Supressio</a:t>
          </a:r>
          <a:br>
            <a:rPr lang="pt-BR" noProof="0"/>
          </a:br>
          <a:r>
            <a:rPr lang="pt-BR" noProof="0"/>
            <a:t>- Perda do direito de executar pela inércia prolongada e contrária à boa-fé objetiva (REsp 2.135.500/GO).</a:t>
          </a:r>
        </a:p>
      </dgm:t>
    </dgm:pt>
    <dgm:pt modelId="{238B8A4B-F748-4E57-BFA1-A19A6FFCA1DF}" type="parTrans" cxnId="{836B3A05-FC15-494E-A63A-6A99C378D614}">
      <dgm:prSet/>
      <dgm:spPr/>
      <dgm:t>
        <a:bodyPr/>
        <a:lstStyle/>
        <a:p>
          <a:endParaRPr lang="en-US"/>
        </a:p>
      </dgm:t>
    </dgm:pt>
    <dgm:pt modelId="{0486DD69-B81A-4B7A-B63D-9D51BC15048A}" type="sibTrans" cxnId="{836B3A05-FC15-494E-A63A-6A99C378D614}">
      <dgm:prSet/>
      <dgm:spPr/>
      <dgm:t>
        <a:bodyPr/>
        <a:lstStyle/>
        <a:p>
          <a:endParaRPr lang="en-US"/>
        </a:p>
      </dgm:t>
    </dgm:pt>
    <dgm:pt modelId="{DA5CF1D8-DBE6-4804-BB3C-4BF4AE691A39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noProof="0"/>
            <a:t>• Recuperação judicial</a:t>
          </a:r>
          <a:br>
            <a:rPr lang="pt-BR" noProof="0"/>
          </a:br>
          <a:r>
            <a:rPr lang="pt-BR" noProof="0"/>
            <a:t>- Alienação fiduciária não se submete à RJ, mas bens essenciais podem ser preservados (REsp 1.932.453/MG; REsp 1.333.349/SP).</a:t>
          </a:r>
        </a:p>
      </dgm:t>
    </dgm:pt>
    <dgm:pt modelId="{0FFD97F0-66D6-4201-8239-F939CA897000}" type="parTrans" cxnId="{3FA0E74A-A19C-4677-9C3F-8813A50689FE}">
      <dgm:prSet/>
      <dgm:spPr/>
      <dgm:t>
        <a:bodyPr/>
        <a:lstStyle/>
        <a:p>
          <a:endParaRPr lang="en-US"/>
        </a:p>
      </dgm:t>
    </dgm:pt>
    <dgm:pt modelId="{A1CDF8DF-83D7-4792-A6BA-B3452B07D54E}" type="sibTrans" cxnId="{3FA0E74A-A19C-4677-9C3F-8813A50689FE}">
      <dgm:prSet/>
      <dgm:spPr/>
      <dgm:t>
        <a:bodyPr/>
        <a:lstStyle/>
        <a:p>
          <a:endParaRPr lang="en-US"/>
        </a:p>
      </dgm:t>
    </dgm:pt>
    <dgm:pt modelId="{77D26430-B4E3-4002-B92E-9A9D0C657BC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noProof="0" dirty="0"/>
            <a:t>• Bem de família </a:t>
          </a:r>
          <a:r>
            <a:rPr lang="pt-BR" noProof="0"/>
            <a:t>(lei 8009/90)</a:t>
          </a:r>
          <a:br>
            <a:rPr lang="pt-BR" noProof="0"/>
          </a:br>
          <a:r>
            <a:rPr lang="pt-BR" noProof="0"/>
            <a:t>- Pode ser dado em garantia fiduciária, desde que voluntariamente oferecido (</a:t>
          </a:r>
          <a:r>
            <a:rPr lang="pt-BR" noProof="0" dirty="0" err="1"/>
            <a:t>EDcl</a:t>
          </a:r>
          <a:r>
            <a:rPr lang="pt-BR" noProof="0" dirty="0"/>
            <a:t> no </a:t>
          </a:r>
          <a:r>
            <a:rPr lang="pt-BR" noProof="0" dirty="0" err="1"/>
            <a:t>AgInt</a:t>
          </a:r>
          <a:r>
            <a:rPr lang="pt-BR" noProof="0" dirty="0"/>
            <a:t> no REsp 2.029.028/SP).</a:t>
          </a:r>
        </a:p>
      </dgm:t>
    </dgm:pt>
    <dgm:pt modelId="{8BA5AA67-00CF-4D6C-A8E9-A82BDC7A21F2}" type="parTrans" cxnId="{367F799F-D0CD-491F-B300-9102F02CAA18}">
      <dgm:prSet/>
      <dgm:spPr/>
      <dgm:t>
        <a:bodyPr/>
        <a:lstStyle/>
        <a:p>
          <a:endParaRPr lang="en-US"/>
        </a:p>
      </dgm:t>
    </dgm:pt>
    <dgm:pt modelId="{18ACBCB8-7735-462B-B01A-1F28467BF453}" type="sibTrans" cxnId="{367F799F-D0CD-491F-B300-9102F02CAA18}">
      <dgm:prSet/>
      <dgm:spPr/>
      <dgm:t>
        <a:bodyPr/>
        <a:lstStyle/>
        <a:p>
          <a:endParaRPr lang="en-US"/>
        </a:p>
      </dgm:t>
    </dgm:pt>
    <dgm:pt modelId="{2A1BF2BB-D8C5-4B23-A56F-A6BEC41F542A}" type="pres">
      <dgm:prSet presAssocID="{9123C7E0-8F13-476F-9FA4-B06C7CB3CE22}" presName="diagram" presStyleCnt="0">
        <dgm:presLayoutVars>
          <dgm:dir/>
          <dgm:resizeHandles val="exact"/>
        </dgm:presLayoutVars>
      </dgm:prSet>
      <dgm:spPr/>
    </dgm:pt>
    <dgm:pt modelId="{850E5124-61F1-49EC-84CD-1F3F5EF6A739}" type="pres">
      <dgm:prSet presAssocID="{89FCF4D2-D816-4E26-A0D1-5882B36D8AD7}" presName="node" presStyleLbl="node1" presStyleIdx="0" presStyleCnt="6">
        <dgm:presLayoutVars>
          <dgm:bulletEnabled val="1"/>
        </dgm:presLayoutVars>
      </dgm:prSet>
      <dgm:spPr/>
    </dgm:pt>
    <dgm:pt modelId="{0EC5A86D-9488-477D-A40E-8D570FFDE415}" type="pres">
      <dgm:prSet presAssocID="{7342A6CE-82C3-47F7-9374-55ABB4B0BD20}" presName="sibTrans" presStyleCnt="0"/>
      <dgm:spPr/>
    </dgm:pt>
    <dgm:pt modelId="{21665D21-4A0C-4F7E-990E-44A7654347A9}" type="pres">
      <dgm:prSet presAssocID="{3E794D6F-3A4E-46B1-9933-BD2A416323D5}" presName="node" presStyleLbl="node1" presStyleIdx="1" presStyleCnt="6">
        <dgm:presLayoutVars>
          <dgm:bulletEnabled val="1"/>
        </dgm:presLayoutVars>
      </dgm:prSet>
      <dgm:spPr/>
    </dgm:pt>
    <dgm:pt modelId="{3979D5E2-BF08-4468-B779-F5707FBD63E3}" type="pres">
      <dgm:prSet presAssocID="{34172BEE-33F9-4A64-AF6C-AC3434BB5FB0}" presName="sibTrans" presStyleCnt="0"/>
      <dgm:spPr/>
    </dgm:pt>
    <dgm:pt modelId="{7E3DAE6B-25DA-4401-8E97-BFE31613911E}" type="pres">
      <dgm:prSet presAssocID="{F137AC79-A233-40F7-8B92-9D75B0F82FC1}" presName="node" presStyleLbl="node1" presStyleIdx="2" presStyleCnt="6">
        <dgm:presLayoutVars>
          <dgm:bulletEnabled val="1"/>
        </dgm:presLayoutVars>
      </dgm:prSet>
      <dgm:spPr/>
    </dgm:pt>
    <dgm:pt modelId="{E68F9C7F-C6C2-41D2-97E6-2B41286DD15B}" type="pres">
      <dgm:prSet presAssocID="{092F0919-7824-42E0-A773-DD747899E133}" presName="sibTrans" presStyleCnt="0"/>
      <dgm:spPr/>
    </dgm:pt>
    <dgm:pt modelId="{F790C5CC-71B8-4B2C-A6F3-667801ED386D}" type="pres">
      <dgm:prSet presAssocID="{039AE88C-43E5-4A87-AE68-829AC67B8EAB}" presName="node" presStyleLbl="node1" presStyleIdx="3" presStyleCnt="6">
        <dgm:presLayoutVars>
          <dgm:bulletEnabled val="1"/>
        </dgm:presLayoutVars>
      </dgm:prSet>
      <dgm:spPr/>
    </dgm:pt>
    <dgm:pt modelId="{C3A6DC0A-2908-49C2-A22F-81A375DD8A8E}" type="pres">
      <dgm:prSet presAssocID="{0486DD69-B81A-4B7A-B63D-9D51BC15048A}" presName="sibTrans" presStyleCnt="0"/>
      <dgm:spPr/>
    </dgm:pt>
    <dgm:pt modelId="{E3789D5D-EC6A-4372-A3E2-95D19DDD4F0B}" type="pres">
      <dgm:prSet presAssocID="{DA5CF1D8-DBE6-4804-BB3C-4BF4AE691A39}" presName="node" presStyleLbl="node1" presStyleIdx="4" presStyleCnt="6">
        <dgm:presLayoutVars>
          <dgm:bulletEnabled val="1"/>
        </dgm:presLayoutVars>
      </dgm:prSet>
      <dgm:spPr/>
    </dgm:pt>
    <dgm:pt modelId="{1ACD95DA-FA7F-4515-B465-FCA7FF6BD73D}" type="pres">
      <dgm:prSet presAssocID="{A1CDF8DF-83D7-4792-A6BA-B3452B07D54E}" presName="sibTrans" presStyleCnt="0"/>
      <dgm:spPr/>
    </dgm:pt>
    <dgm:pt modelId="{88E6F8C4-EEFD-4F0F-8D71-7222BBDDE984}" type="pres">
      <dgm:prSet presAssocID="{77D26430-B4E3-4002-B92E-9A9D0C657BCC}" presName="node" presStyleLbl="node1" presStyleIdx="5" presStyleCnt="6">
        <dgm:presLayoutVars>
          <dgm:bulletEnabled val="1"/>
        </dgm:presLayoutVars>
      </dgm:prSet>
      <dgm:spPr/>
    </dgm:pt>
  </dgm:ptLst>
  <dgm:cxnLst>
    <dgm:cxn modelId="{836B3A05-FC15-494E-A63A-6A99C378D614}" srcId="{9123C7E0-8F13-476F-9FA4-B06C7CB3CE22}" destId="{039AE88C-43E5-4A87-AE68-829AC67B8EAB}" srcOrd="3" destOrd="0" parTransId="{238B8A4B-F748-4E57-BFA1-A19A6FFCA1DF}" sibTransId="{0486DD69-B81A-4B7A-B63D-9D51BC15048A}"/>
    <dgm:cxn modelId="{6FCEA70C-8DE9-4A58-9798-9FC9016C30D7}" type="presOf" srcId="{9123C7E0-8F13-476F-9FA4-B06C7CB3CE22}" destId="{2A1BF2BB-D8C5-4B23-A56F-A6BEC41F542A}" srcOrd="0" destOrd="0" presId="urn:microsoft.com/office/officeart/2005/8/layout/default"/>
    <dgm:cxn modelId="{5CE4A112-E007-4778-94C1-94D27497E6CF}" srcId="{9123C7E0-8F13-476F-9FA4-B06C7CB3CE22}" destId="{3E794D6F-3A4E-46B1-9933-BD2A416323D5}" srcOrd="1" destOrd="0" parTransId="{FA04DC93-467F-420E-91FF-6595F2FF6AA9}" sibTransId="{34172BEE-33F9-4A64-AF6C-AC3434BB5FB0}"/>
    <dgm:cxn modelId="{40DCC968-3F90-4EA6-AA12-0AFAB8FA380D}" type="presOf" srcId="{DA5CF1D8-DBE6-4804-BB3C-4BF4AE691A39}" destId="{E3789D5D-EC6A-4372-A3E2-95D19DDD4F0B}" srcOrd="0" destOrd="0" presId="urn:microsoft.com/office/officeart/2005/8/layout/default"/>
    <dgm:cxn modelId="{3FA0E74A-A19C-4677-9C3F-8813A50689FE}" srcId="{9123C7E0-8F13-476F-9FA4-B06C7CB3CE22}" destId="{DA5CF1D8-DBE6-4804-BB3C-4BF4AE691A39}" srcOrd="4" destOrd="0" parTransId="{0FFD97F0-66D6-4201-8239-F939CA897000}" sibTransId="{A1CDF8DF-83D7-4792-A6BA-B3452B07D54E}"/>
    <dgm:cxn modelId="{A07FEF53-5101-41F8-BDC8-3B724C9BAFCD}" type="presOf" srcId="{F137AC79-A233-40F7-8B92-9D75B0F82FC1}" destId="{7E3DAE6B-25DA-4401-8E97-BFE31613911E}" srcOrd="0" destOrd="0" presId="urn:microsoft.com/office/officeart/2005/8/layout/default"/>
    <dgm:cxn modelId="{9ED39B79-156A-4D32-932F-AD3CBFF55E6C}" type="presOf" srcId="{039AE88C-43E5-4A87-AE68-829AC67B8EAB}" destId="{F790C5CC-71B8-4B2C-A6F3-667801ED386D}" srcOrd="0" destOrd="0" presId="urn:microsoft.com/office/officeart/2005/8/layout/default"/>
    <dgm:cxn modelId="{4D04577B-0ECD-4D3F-8735-E9EC010EB5CE}" srcId="{9123C7E0-8F13-476F-9FA4-B06C7CB3CE22}" destId="{89FCF4D2-D816-4E26-A0D1-5882B36D8AD7}" srcOrd="0" destOrd="0" parTransId="{F3BC6223-FD1A-4019-8EB0-D6A2EC09634B}" sibTransId="{7342A6CE-82C3-47F7-9374-55ABB4B0BD20}"/>
    <dgm:cxn modelId="{BF36E89A-0EEF-44D3-AB47-6B450E4CA980}" type="presOf" srcId="{3E794D6F-3A4E-46B1-9933-BD2A416323D5}" destId="{21665D21-4A0C-4F7E-990E-44A7654347A9}" srcOrd="0" destOrd="0" presId="urn:microsoft.com/office/officeart/2005/8/layout/default"/>
    <dgm:cxn modelId="{367F799F-D0CD-491F-B300-9102F02CAA18}" srcId="{9123C7E0-8F13-476F-9FA4-B06C7CB3CE22}" destId="{77D26430-B4E3-4002-B92E-9A9D0C657BCC}" srcOrd="5" destOrd="0" parTransId="{8BA5AA67-00CF-4D6C-A8E9-A82BDC7A21F2}" sibTransId="{18ACBCB8-7735-462B-B01A-1F28467BF453}"/>
    <dgm:cxn modelId="{557ED8D3-0ED1-4DDA-A36F-729C1574A32B}" srcId="{9123C7E0-8F13-476F-9FA4-B06C7CB3CE22}" destId="{F137AC79-A233-40F7-8B92-9D75B0F82FC1}" srcOrd="2" destOrd="0" parTransId="{1FD43FD0-4334-4195-A82F-ACCA0A041C57}" sibTransId="{092F0919-7824-42E0-A773-DD747899E133}"/>
    <dgm:cxn modelId="{6008BDF3-47C6-4C2B-BEF4-6ED993E13067}" type="presOf" srcId="{77D26430-B4E3-4002-B92E-9A9D0C657BCC}" destId="{88E6F8C4-EEFD-4F0F-8D71-7222BBDDE984}" srcOrd="0" destOrd="0" presId="urn:microsoft.com/office/officeart/2005/8/layout/default"/>
    <dgm:cxn modelId="{F88DFCF8-F24C-4E2C-8A9E-778E39081BC8}" type="presOf" srcId="{89FCF4D2-D816-4E26-A0D1-5882B36D8AD7}" destId="{850E5124-61F1-49EC-84CD-1F3F5EF6A739}" srcOrd="0" destOrd="0" presId="urn:microsoft.com/office/officeart/2005/8/layout/default"/>
    <dgm:cxn modelId="{21F4E889-906E-4A6D-893A-1B97CD71B88A}" type="presParOf" srcId="{2A1BF2BB-D8C5-4B23-A56F-A6BEC41F542A}" destId="{850E5124-61F1-49EC-84CD-1F3F5EF6A739}" srcOrd="0" destOrd="0" presId="urn:microsoft.com/office/officeart/2005/8/layout/default"/>
    <dgm:cxn modelId="{E29FB38F-74F9-435F-9EF0-2B2A554900C8}" type="presParOf" srcId="{2A1BF2BB-D8C5-4B23-A56F-A6BEC41F542A}" destId="{0EC5A86D-9488-477D-A40E-8D570FFDE415}" srcOrd="1" destOrd="0" presId="urn:microsoft.com/office/officeart/2005/8/layout/default"/>
    <dgm:cxn modelId="{4D23CC4D-A07D-40E4-9F9D-EE596A09004F}" type="presParOf" srcId="{2A1BF2BB-D8C5-4B23-A56F-A6BEC41F542A}" destId="{21665D21-4A0C-4F7E-990E-44A7654347A9}" srcOrd="2" destOrd="0" presId="urn:microsoft.com/office/officeart/2005/8/layout/default"/>
    <dgm:cxn modelId="{13770ACF-38D1-4260-86E0-1125B31197A7}" type="presParOf" srcId="{2A1BF2BB-D8C5-4B23-A56F-A6BEC41F542A}" destId="{3979D5E2-BF08-4468-B779-F5707FBD63E3}" srcOrd="3" destOrd="0" presId="urn:microsoft.com/office/officeart/2005/8/layout/default"/>
    <dgm:cxn modelId="{B5D56238-F494-494E-8606-72FB11902983}" type="presParOf" srcId="{2A1BF2BB-D8C5-4B23-A56F-A6BEC41F542A}" destId="{7E3DAE6B-25DA-4401-8E97-BFE31613911E}" srcOrd="4" destOrd="0" presId="urn:microsoft.com/office/officeart/2005/8/layout/default"/>
    <dgm:cxn modelId="{FE1DD617-6C09-4B91-8DC0-781A2666AC8D}" type="presParOf" srcId="{2A1BF2BB-D8C5-4B23-A56F-A6BEC41F542A}" destId="{E68F9C7F-C6C2-41D2-97E6-2B41286DD15B}" srcOrd="5" destOrd="0" presId="urn:microsoft.com/office/officeart/2005/8/layout/default"/>
    <dgm:cxn modelId="{00FE2513-D540-4D68-ABFD-4CC212AE341C}" type="presParOf" srcId="{2A1BF2BB-D8C5-4B23-A56F-A6BEC41F542A}" destId="{F790C5CC-71B8-4B2C-A6F3-667801ED386D}" srcOrd="6" destOrd="0" presId="urn:microsoft.com/office/officeart/2005/8/layout/default"/>
    <dgm:cxn modelId="{EA42559C-55BC-4889-BBF8-005F33B74B43}" type="presParOf" srcId="{2A1BF2BB-D8C5-4B23-A56F-A6BEC41F542A}" destId="{C3A6DC0A-2908-49C2-A22F-81A375DD8A8E}" srcOrd="7" destOrd="0" presId="urn:microsoft.com/office/officeart/2005/8/layout/default"/>
    <dgm:cxn modelId="{5A1D7471-B202-4C98-ABB3-332D0AF0E3D5}" type="presParOf" srcId="{2A1BF2BB-D8C5-4B23-A56F-A6BEC41F542A}" destId="{E3789D5D-EC6A-4372-A3E2-95D19DDD4F0B}" srcOrd="8" destOrd="0" presId="urn:microsoft.com/office/officeart/2005/8/layout/default"/>
    <dgm:cxn modelId="{84792E58-98EB-45BE-8E89-EBEEF46BCA82}" type="presParOf" srcId="{2A1BF2BB-D8C5-4B23-A56F-A6BEC41F542A}" destId="{1ACD95DA-FA7F-4515-B465-FCA7FF6BD73D}" srcOrd="9" destOrd="0" presId="urn:microsoft.com/office/officeart/2005/8/layout/default"/>
    <dgm:cxn modelId="{CDB8A7F9-8837-47D6-92F3-508FA0D1AD1C}" type="presParOf" srcId="{2A1BF2BB-D8C5-4B23-A56F-A6BEC41F542A}" destId="{88E6F8C4-EEFD-4F0F-8D71-7222BBDDE98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CAC63-EBEF-444E-8787-61D19ED16E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4C74AE-42B5-4C5B-A3A4-646104B481D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noProof="0"/>
            <a:t>- STF, RE 860.631/SP (Tema 982): constitucionalidade da execução extrajudicial.</a:t>
          </a:r>
        </a:p>
      </dgm:t>
    </dgm:pt>
    <dgm:pt modelId="{6E1B0A53-FE79-41DC-80AA-8FC374AFBDB4}" type="parTrans" cxnId="{187E39F7-E524-4D22-B09F-4817EFF3A30F}">
      <dgm:prSet/>
      <dgm:spPr/>
      <dgm:t>
        <a:bodyPr/>
        <a:lstStyle/>
        <a:p>
          <a:endParaRPr lang="en-US"/>
        </a:p>
      </dgm:t>
    </dgm:pt>
    <dgm:pt modelId="{5B3736FE-1C4C-4160-8ABE-972026ED6A97}" type="sibTrans" cxnId="{187E39F7-E524-4D22-B09F-4817EFF3A30F}">
      <dgm:prSet/>
      <dgm:spPr/>
      <dgm:t>
        <a:bodyPr/>
        <a:lstStyle/>
        <a:p>
          <a:endParaRPr lang="en-US"/>
        </a:p>
      </dgm:t>
    </dgm:pt>
    <dgm:pt modelId="{A2CF538E-EA3D-41EB-BE0A-F1166EE8716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noProof="0"/>
            <a:t>- Registro e notariado funcionam como filtros de legalidade.</a:t>
          </a:r>
        </a:p>
      </dgm:t>
    </dgm:pt>
    <dgm:pt modelId="{9A63DC8C-F8F3-4D06-A461-9A5C3AE28B79}" type="parTrans" cxnId="{134B3C74-9BC2-40A2-8512-A13F214FD266}">
      <dgm:prSet/>
      <dgm:spPr/>
      <dgm:t>
        <a:bodyPr/>
        <a:lstStyle/>
        <a:p>
          <a:endParaRPr lang="en-US"/>
        </a:p>
      </dgm:t>
    </dgm:pt>
    <dgm:pt modelId="{442712F0-CB0E-4490-81D6-C91A55DE311C}" type="sibTrans" cxnId="{134B3C74-9BC2-40A2-8512-A13F214FD266}">
      <dgm:prSet/>
      <dgm:spPr/>
      <dgm:t>
        <a:bodyPr/>
        <a:lstStyle/>
        <a:p>
          <a:endParaRPr lang="en-US"/>
        </a:p>
      </dgm:t>
    </dgm:pt>
    <dgm:pt modelId="{28CA9B7B-417A-4EC6-A8D6-A5FD72AF89F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noProof="0"/>
            <a:t>- Reflexão: eficiência do crédito × direitos fundamentais (moradia, mínimo existencial).</a:t>
          </a:r>
        </a:p>
      </dgm:t>
    </dgm:pt>
    <dgm:pt modelId="{C9F20336-5C35-434D-88AA-2BA809289DFD}" type="parTrans" cxnId="{0D7A1678-58DE-44BA-9590-C70E57556949}">
      <dgm:prSet/>
      <dgm:spPr/>
      <dgm:t>
        <a:bodyPr/>
        <a:lstStyle/>
        <a:p>
          <a:endParaRPr lang="en-US"/>
        </a:p>
      </dgm:t>
    </dgm:pt>
    <dgm:pt modelId="{D2DA7148-1040-429D-8263-A196A4A70D4C}" type="sibTrans" cxnId="{0D7A1678-58DE-44BA-9590-C70E57556949}">
      <dgm:prSet/>
      <dgm:spPr/>
      <dgm:t>
        <a:bodyPr/>
        <a:lstStyle/>
        <a:p>
          <a:endParaRPr lang="en-US"/>
        </a:p>
      </dgm:t>
    </dgm:pt>
    <dgm:pt modelId="{C1CF0A5A-51B2-40BF-B941-0743E19D193F}" type="pres">
      <dgm:prSet presAssocID="{3AACAC63-EBEF-444E-8787-61D19ED16EEA}" presName="root" presStyleCnt="0">
        <dgm:presLayoutVars>
          <dgm:dir/>
          <dgm:resizeHandles val="exact"/>
        </dgm:presLayoutVars>
      </dgm:prSet>
      <dgm:spPr/>
    </dgm:pt>
    <dgm:pt modelId="{B7D7C209-F1BD-4D65-B662-1F40D81EFDCE}" type="pres">
      <dgm:prSet presAssocID="{974C74AE-42B5-4C5B-A3A4-646104B481D7}" presName="compNode" presStyleCnt="0"/>
      <dgm:spPr/>
    </dgm:pt>
    <dgm:pt modelId="{5A63BE20-730C-4258-BA8E-8566931DC996}" type="pres">
      <dgm:prSet presAssocID="{974C74AE-42B5-4C5B-A3A4-646104B481D7}" presName="bgRect" presStyleLbl="bgShp" presStyleIdx="0" presStyleCnt="3"/>
      <dgm:spPr/>
    </dgm:pt>
    <dgm:pt modelId="{A02E04AA-40D9-4436-889A-42B9E5A3041D}" type="pres">
      <dgm:prSet presAssocID="{974C74AE-42B5-4C5B-A3A4-646104B481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5F6F6F5A-0846-48A9-8825-5465D9CD928C}" type="pres">
      <dgm:prSet presAssocID="{974C74AE-42B5-4C5B-A3A4-646104B481D7}" presName="spaceRect" presStyleCnt="0"/>
      <dgm:spPr/>
    </dgm:pt>
    <dgm:pt modelId="{9990CAF8-7595-4699-951D-AC644BCE42C6}" type="pres">
      <dgm:prSet presAssocID="{974C74AE-42B5-4C5B-A3A4-646104B481D7}" presName="parTx" presStyleLbl="revTx" presStyleIdx="0" presStyleCnt="3">
        <dgm:presLayoutVars>
          <dgm:chMax val="0"/>
          <dgm:chPref val="0"/>
        </dgm:presLayoutVars>
      </dgm:prSet>
      <dgm:spPr/>
    </dgm:pt>
    <dgm:pt modelId="{40B6189F-C8D4-4961-80B0-56A019C3AB21}" type="pres">
      <dgm:prSet presAssocID="{5B3736FE-1C4C-4160-8ABE-972026ED6A97}" presName="sibTrans" presStyleCnt="0"/>
      <dgm:spPr/>
    </dgm:pt>
    <dgm:pt modelId="{2FA9EE4C-F38F-4477-A11F-CF52D8D9B8FC}" type="pres">
      <dgm:prSet presAssocID="{A2CF538E-EA3D-41EB-BE0A-F1166EE8716A}" presName="compNode" presStyleCnt="0"/>
      <dgm:spPr/>
    </dgm:pt>
    <dgm:pt modelId="{EA75881E-56A0-4C6C-9C6D-2C383FFB0E64}" type="pres">
      <dgm:prSet presAssocID="{A2CF538E-EA3D-41EB-BE0A-F1166EE8716A}" presName="bgRect" presStyleLbl="bgShp" presStyleIdx="1" presStyleCnt="3"/>
      <dgm:spPr/>
    </dgm:pt>
    <dgm:pt modelId="{18BC7D79-A2F2-41E1-BF9F-63213C9C3057}" type="pres">
      <dgm:prSet presAssocID="{A2CF538E-EA3D-41EB-BE0A-F1166EE8716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tro"/>
        </a:ext>
      </dgm:extLst>
    </dgm:pt>
    <dgm:pt modelId="{766918F8-2313-456F-92D5-7803E98815FF}" type="pres">
      <dgm:prSet presAssocID="{A2CF538E-EA3D-41EB-BE0A-F1166EE8716A}" presName="spaceRect" presStyleCnt="0"/>
      <dgm:spPr/>
    </dgm:pt>
    <dgm:pt modelId="{304E8338-8C46-4064-ADF7-E82D1585DE93}" type="pres">
      <dgm:prSet presAssocID="{A2CF538E-EA3D-41EB-BE0A-F1166EE8716A}" presName="parTx" presStyleLbl="revTx" presStyleIdx="1" presStyleCnt="3">
        <dgm:presLayoutVars>
          <dgm:chMax val="0"/>
          <dgm:chPref val="0"/>
        </dgm:presLayoutVars>
      </dgm:prSet>
      <dgm:spPr/>
    </dgm:pt>
    <dgm:pt modelId="{F269FE96-E562-4720-AC98-068AB8C3129B}" type="pres">
      <dgm:prSet presAssocID="{442712F0-CB0E-4490-81D6-C91A55DE311C}" presName="sibTrans" presStyleCnt="0"/>
      <dgm:spPr/>
    </dgm:pt>
    <dgm:pt modelId="{CEFAD57C-2B37-4A68-BC17-11229F5F0431}" type="pres">
      <dgm:prSet presAssocID="{28CA9B7B-417A-4EC6-A8D6-A5FD72AF89FC}" presName="compNode" presStyleCnt="0"/>
      <dgm:spPr/>
    </dgm:pt>
    <dgm:pt modelId="{30147D8C-194E-4AFC-8891-0C9D2227C680}" type="pres">
      <dgm:prSet presAssocID="{28CA9B7B-417A-4EC6-A8D6-A5FD72AF89FC}" presName="bgRect" presStyleLbl="bgShp" presStyleIdx="2" presStyleCnt="3"/>
      <dgm:spPr/>
    </dgm:pt>
    <dgm:pt modelId="{87384647-C9D3-4647-9C88-4D27D42A5023}" type="pres">
      <dgm:prSet presAssocID="{28CA9B7B-417A-4EC6-A8D6-A5FD72AF89F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8E921761-3AE7-46E4-9E36-5FA8985B3829}" type="pres">
      <dgm:prSet presAssocID="{28CA9B7B-417A-4EC6-A8D6-A5FD72AF89FC}" presName="spaceRect" presStyleCnt="0"/>
      <dgm:spPr/>
    </dgm:pt>
    <dgm:pt modelId="{989638EE-DB00-4125-81C5-88CC66F0D56B}" type="pres">
      <dgm:prSet presAssocID="{28CA9B7B-417A-4EC6-A8D6-A5FD72AF89F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DFCAC02-8D29-40C8-84A7-4142D6434774}" type="presOf" srcId="{974C74AE-42B5-4C5B-A3A4-646104B481D7}" destId="{9990CAF8-7595-4699-951D-AC644BCE42C6}" srcOrd="0" destOrd="0" presId="urn:microsoft.com/office/officeart/2018/2/layout/IconVerticalSolidList"/>
    <dgm:cxn modelId="{0A1CC638-4C22-4A05-AED0-4610D20EA0D4}" type="presOf" srcId="{A2CF538E-EA3D-41EB-BE0A-F1166EE8716A}" destId="{304E8338-8C46-4064-ADF7-E82D1585DE93}" srcOrd="0" destOrd="0" presId="urn:microsoft.com/office/officeart/2018/2/layout/IconVerticalSolidList"/>
    <dgm:cxn modelId="{0930CD51-EEB4-40FC-B917-3EE868614890}" type="presOf" srcId="{28CA9B7B-417A-4EC6-A8D6-A5FD72AF89FC}" destId="{989638EE-DB00-4125-81C5-88CC66F0D56B}" srcOrd="0" destOrd="0" presId="urn:microsoft.com/office/officeart/2018/2/layout/IconVerticalSolidList"/>
    <dgm:cxn modelId="{134B3C74-9BC2-40A2-8512-A13F214FD266}" srcId="{3AACAC63-EBEF-444E-8787-61D19ED16EEA}" destId="{A2CF538E-EA3D-41EB-BE0A-F1166EE8716A}" srcOrd="1" destOrd="0" parTransId="{9A63DC8C-F8F3-4D06-A461-9A5C3AE28B79}" sibTransId="{442712F0-CB0E-4490-81D6-C91A55DE311C}"/>
    <dgm:cxn modelId="{0D7A1678-58DE-44BA-9590-C70E57556949}" srcId="{3AACAC63-EBEF-444E-8787-61D19ED16EEA}" destId="{28CA9B7B-417A-4EC6-A8D6-A5FD72AF89FC}" srcOrd="2" destOrd="0" parTransId="{C9F20336-5C35-434D-88AA-2BA809289DFD}" sibTransId="{D2DA7148-1040-429D-8263-A196A4A70D4C}"/>
    <dgm:cxn modelId="{724EFCDB-2827-4870-9844-9136C25AD22A}" type="presOf" srcId="{3AACAC63-EBEF-444E-8787-61D19ED16EEA}" destId="{C1CF0A5A-51B2-40BF-B941-0743E19D193F}" srcOrd="0" destOrd="0" presId="urn:microsoft.com/office/officeart/2018/2/layout/IconVerticalSolidList"/>
    <dgm:cxn modelId="{187E39F7-E524-4D22-B09F-4817EFF3A30F}" srcId="{3AACAC63-EBEF-444E-8787-61D19ED16EEA}" destId="{974C74AE-42B5-4C5B-A3A4-646104B481D7}" srcOrd="0" destOrd="0" parTransId="{6E1B0A53-FE79-41DC-80AA-8FC374AFBDB4}" sibTransId="{5B3736FE-1C4C-4160-8ABE-972026ED6A97}"/>
    <dgm:cxn modelId="{70BE701D-699F-41A1-9148-8743B51AA8FC}" type="presParOf" srcId="{C1CF0A5A-51B2-40BF-B941-0743E19D193F}" destId="{B7D7C209-F1BD-4D65-B662-1F40D81EFDCE}" srcOrd="0" destOrd="0" presId="urn:microsoft.com/office/officeart/2018/2/layout/IconVerticalSolidList"/>
    <dgm:cxn modelId="{46C376A1-9D1F-454B-945D-FB1F9CE9465D}" type="presParOf" srcId="{B7D7C209-F1BD-4D65-B662-1F40D81EFDCE}" destId="{5A63BE20-730C-4258-BA8E-8566931DC996}" srcOrd="0" destOrd="0" presId="urn:microsoft.com/office/officeart/2018/2/layout/IconVerticalSolidList"/>
    <dgm:cxn modelId="{AE6CDE32-F458-4090-88CB-1BCFF2DD689D}" type="presParOf" srcId="{B7D7C209-F1BD-4D65-B662-1F40D81EFDCE}" destId="{A02E04AA-40D9-4436-889A-42B9E5A3041D}" srcOrd="1" destOrd="0" presId="urn:microsoft.com/office/officeart/2018/2/layout/IconVerticalSolidList"/>
    <dgm:cxn modelId="{01ED4A34-A60E-4AED-B2F4-6A84BB346E25}" type="presParOf" srcId="{B7D7C209-F1BD-4D65-B662-1F40D81EFDCE}" destId="{5F6F6F5A-0846-48A9-8825-5465D9CD928C}" srcOrd="2" destOrd="0" presId="urn:microsoft.com/office/officeart/2018/2/layout/IconVerticalSolidList"/>
    <dgm:cxn modelId="{3E2040E9-E2AF-4A06-9BF1-26AB8B5DAEF8}" type="presParOf" srcId="{B7D7C209-F1BD-4D65-B662-1F40D81EFDCE}" destId="{9990CAF8-7595-4699-951D-AC644BCE42C6}" srcOrd="3" destOrd="0" presId="urn:microsoft.com/office/officeart/2018/2/layout/IconVerticalSolidList"/>
    <dgm:cxn modelId="{95F14AC4-209A-49B7-8ABD-90C260D17E62}" type="presParOf" srcId="{C1CF0A5A-51B2-40BF-B941-0743E19D193F}" destId="{40B6189F-C8D4-4961-80B0-56A019C3AB21}" srcOrd="1" destOrd="0" presId="urn:microsoft.com/office/officeart/2018/2/layout/IconVerticalSolidList"/>
    <dgm:cxn modelId="{8DF9A67A-DF88-4C02-80DA-44D37AE4946A}" type="presParOf" srcId="{C1CF0A5A-51B2-40BF-B941-0743E19D193F}" destId="{2FA9EE4C-F38F-4477-A11F-CF52D8D9B8FC}" srcOrd="2" destOrd="0" presId="urn:microsoft.com/office/officeart/2018/2/layout/IconVerticalSolidList"/>
    <dgm:cxn modelId="{9FDD18EC-04F9-43CA-BC5C-23ACCB35FBF1}" type="presParOf" srcId="{2FA9EE4C-F38F-4477-A11F-CF52D8D9B8FC}" destId="{EA75881E-56A0-4C6C-9C6D-2C383FFB0E64}" srcOrd="0" destOrd="0" presId="urn:microsoft.com/office/officeart/2018/2/layout/IconVerticalSolidList"/>
    <dgm:cxn modelId="{D2089796-9613-47E9-B8B9-81F2904D5FBF}" type="presParOf" srcId="{2FA9EE4C-F38F-4477-A11F-CF52D8D9B8FC}" destId="{18BC7D79-A2F2-41E1-BF9F-63213C9C3057}" srcOrd="1" destOrd="0" presId="urn:microsoft.com/office/officeart/2018/2/layout/IconVerticalSolidList"/>
    <dgm:cxn modelId="{11E52068-61B1-4153-87C3-C6B83BDF8995}" type="presParOf" srcId="{2FA9EE4C-F38F-4477-A11F-CF52D8D9B8FC}" destId="{766918F8-2313-456F-92D5-7803E98815FF}" srcOrd="2" destOrd="0" presId="urn:microsoft.com/office/officeart/2018/2/layout/IconVerticalSolidList"/>
    <dgm:cxn modelId="{0F4A8393-17BE-4FC9-97D0-512EC2C37911}" type="presParOf" srcId="{2FA9EE4C-F38F-4477-A11F-CF52D8D9B8FC}" destId="{304E8338-8C46-4064-ADF7-E82D1585DE93}" srcOrd="3" destOrd="0" presId="urn:microsoft.com/office/officeart/2018/2/layout/IconVerticalSolidList"/>
    <dgm:cxn modelId="{58B70189-6E03-4127-A848-B556D6C6A6DE}" type="presParOf" srcId="{C1CF0A5A-51B2-40BF-B941-0743E19D193F}" destId="{F269FE96-E562-4720-AC98-068AB8C3129B}" srcOrd="3" destOrd="0" presId="urn:microsoft.com/office/officeart/2018/2/layout/IconVerticalSolidList"/>
    <dgm:cxn modelId="{32C29622-E595-483C-BD89-5AAC6EE9F323}" type="presParOf" srcId="{C1CF0A5A-51B2-40BF-B941-0743E19D193F}" destId="{CEFAD57C-2B37-4A68-BC17-11229F5F0431}" srcOrd="4" destOrd="0" presId="urn:microsoft.com/office/officeart/2018/2/layout/IconVerticalSolidList"/>
    <dgm:cxn modelId="{7A39DC81-4366-4D00-A97A-ED72BD71164D}" type="presParOf" srcId="{CEFAD57C-2B37-4A68-BC17-11229F5F0431}" destId="{30147D8C-194E-4AFC-8891-0C9D2227C680}" srcOrd="0" destOrd="0" presId="urn:microsoft.com/office/officeart/2018/2/layout/IconVerticalSolidList"/>
    <dgm:cxn modelId="{71A6CC6B-F23C-4D6F-A6CC-883F2BD198F0}" type="presParOf" srcId="{CEFAD57C-2B37-4A68-BC17-11229F5F0431}" destId="{87384647-C9D3-4647-9C88-4D27D42A5023}" srcOrd="1" destOrd="0" presId="urn:microsoft.com/office/officeart/2018/2/layout/IconVerticalSolidList"/>
    <dgm:cxn modelId="{98576D39-7BBC-4395-A430-76445CC8B8B3}" type="presParOf" srcId="{CEFAD57C-2B37-4A68-BC17-11229F5F0431}" destId="{8E921761-3AE7-46E4-9E36-5FA8985B3829}" srcOrd="2" destOrd="0" presId="urn:microsoft.com/office/officeart/2018/2/layout/IconVerticalSolidList"/>
    <dgm:cxn modelId="{49CC7CA4-A1D1-43B9-BB6C-7F2C1339CC5A}" type="presParOf" srcId="{CEFAD57C-2B37-4A68-BC17-11229F5F0431}" destId="{989638EE-DB00-4125-81C5-88CC66F0D5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E5124-61F1-49EC-84CD-1F3F5EF6A739}">
      <dsp:nvSpPr>
        <dsp:cNvPr id="0" name=""/>
        <dsp:cNvSpPr/>
      </dsp:nvSpPr>
      <dsp:spPr>
        <a:xfrm>
          <a:off x="918062" y="1810"/>
          <a:ext cx="4480496" cy="268829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/>
            <a:t>• Tema 1095 (REsp 1.360.969/RS, repetitivo)</a:t>
          </a:r>
          <a:br>
            <a:rPr lang="pt-BR" sz="1800" kern="1200" noProof="0"/>
          </a:br>
          <a:r>
            <a:rPr lang="pt-BR" sz="1800" kern="1200" noProof="0"/>
            <a:t>- Prevalência da Lei 9.514/97 sobre o CDC, desde que o contrato esteja registrado.</a:t>
          </a:r>
        </a:p>
      </dsp:txBody>
      <dsp:txXfrm>
        <a:off x="918062" y="1810"/>
        <a:ext cx="4480496" cy="2688297"/>
      </dsp:txXfrm>
    </dsp:sp>
    <dsp:sp modelId="{21665D21-4A0C-4F7E-990E-44A7654347A9}">
      <dsp:nvSpPr>
        <dsp:cNvPr id="0" name=""/>
        <dsp:cNvSpPr/>
      </dsp:nvSpPr>
      <dsp:spPr>
        <a:xfrm>
          <a:off x="5846608" y="1810"/>
          <a:ext cx="4480496" cy="268829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/>
            <a:t>• Intimação do devedor</a:t>
          </a:r>
          <a:br>
            <a:rPr lang="pt-BR" sz="1800" kern="1200" noProof="0" dirty="0"/>
          </a:br>
          <a:r>
            <a:rPr lang="pt-BR" sz="1800" kern="1200" noProof="0" dirty="0"/>
            <a:t>- Nulidade da consolidação sem intimação pessoal (REsp 1.184.570/MG – orientação majoritária).</a:t>
          </a:r>
          <a:br>
            <a:rPr lang="pt-BR" sz="1800" kern="1200" noProof="0" dirty="0"/>
          </a:br>
          <a:r>
            <a:rPr lang="pt-BR" sz="1800" kern="1200" noProof="0" dirty="0"/>
            <a:t>- É válida a notificação por edital do devedor no procedimento de execução extrajudicial de alienação fiduciária, nos termos do art. 26, §§ 3º-A e 4º, da Lei n. 9.514/1997, quando esgotados os meios para a notificação pessoal. (</a:t>
          </a:r>
          <a:r>
            <a:rPr lang="pt-BR" sz="1800" kern="1200" noProof="0" dirty="0" err="1"/>
            <a:t>AgInt</a:t>
          </a:r>
          <a:r>
            <a:rPr lang="pt-BR" sz="1800" kern="1200" noProof="0" dirty="0"/>
            <a:t> no </a:t>
          </a:r>
          <a:r>
            <a:rPr lang="pt-BR" sz="1800" kern="1200" noProof="0" dirty="0" err="1"/>
            <a:t>AREsp</a:t>
          </a:r>
          <a:r>
            <a:rPr lang="pt-BR" sz="1800" kern="1200" noProof="0" dirty="0"/>
            <a:t> 2.619.522/SP).</a:t>
          </a:r>
        </a:p>
      </dsp:txBody>
      <dsp:txXfrm>
        <a:off x="5846608" y="1810"/>
        <a:ext cx="4480496" cy="2688297"/>
      </dsp:txXfrm>
    </dsp:sp>
    <dsp:sp modelId="{7E3DAE6B-25DA-4401-8E97-BFE31613911E}">
      <dsp:nvSpPr>
        <dsp:cNvPr id="0" name=""/>
        <dsp:cNvSpPr/>
      </dsp:nvSpPr>
      <dsp:spPr>
        <a:xfrm>
          <a:off x="918062" y="3138158"/>
          <a:ext cx="4480496" cy="268829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/>
            <a:t>• Preço vil em leilão</a:t>
          </a:r>
          <a:br>
            <a:rPr lang="pt-BR" sz="1800" kern="1200" noProof="0" dirty="0"/>
          </a:br>
          <a:r>
            <a:rPr lang="pt-BR" sz="1800" kern="1200" noProof="0" dirty="0"/>
            <a:t>- Arrematação por valor ínfimo enseja nulidade ou complementação (REsp 2.096.465/SP; REsp 1.447.082/SP).</a:t>
          </a:r>
        </a:p>
      </dsp:txBody>
      <dsp:txXfrm>
        <a:off x="918062" y="3138158"/>
        <a:ext cx="4480496" cy="2688297"/>
      </dsp:txXfrm>
    </dsp:sp>
    <dsp:sp modelId="{F790C5CC-71B8-4B2C-A6F3-667801ED386D}">
      <dsp:nvSpPr>
        <dsp:cNvPr id="0" name=""/>
        <dsp:cNvSpPr/>
      </dsp:nvSpPr>
      <dsp:spPr>
        <a:xfrm>
          <a:off x="5846608" y="3138158"/>
          <a:ext cx="4480496" cy="268829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/>
            <a:t>• </a:t>
          </a:r>
          <a:r>
            <a:rPr lang="pt-BR" sz="1800" kern="1200" noProof="0" err="1"/>
            <a:t>Supressio</a:t>
          </a:r>
          <a:br>
            <a:rPr lang="pt-BR" sz="1800" kern="1200" noProof="0"/>
          </a:br>
          <a:r>
            <a:rPr lang="pt-BR" sz="1800" kern="1200" noProof="0"/>
            <a:t>- Perda do direito de executar pela inércia prolongada e contrária à boa-fé objetiva (REsp 2.135.500/GO).</a:t>
          </a:r>
        </a:p>
      </dsp:txBody>
      <dsp:txXfrm>
        <a:off x="5846608" y="3138158"/>
        <a:ext cx="4480496" cy="2688297"/>
      </dsp:txXfrm>
    </dsp:sp>
    <dsp:sp modelId="{E3789D5D-EC6A-4372-A3E2-95D19DDD4F0B}">
      <dsp:nvSpPr>
        <dsp:cNvPr id="0" name=""/>
        <dsp:cNvSpPr/>
      </dsp:nvSpPr>
      <dsp:spPr>
        <a:xfrm>
          <a:off x="918062" y="6274505"/>
          <a:ext cx="4480496" cy="268829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/>
            <a:t>• Recuperação judicial</a:t>
          </a:r>
          <a:br>
            <a:rPr lang="pt-BR" sz="1800" kern="1200" noProof="0"/>
          </a:br>
          <a:r>
            <a:rPr lang="pt-BR" sz="1800" kern="1200" noProof="0"/>
            <a:t>- Alienação fiduciária não se submete à RJ, mas bens essenciais podem ser preservados (REsp 1.932.453/MG; REsp 1.333.349/SP).</a:t>
          </a:r>
        </a:p>
      </dsp:txBody>
      <dsp:txXfrm>
        <a:off x="918062" y="6274505"/>
        <a:ext cx="4480496" cy="2688297"/>
      </dsp:txXfrm>
    </dsp:sp>
    <dsp:sp modelId="{88E6F8C4-EEFD-4F0F-8D71-7222BBDDE984}">
      <dsp:nvSpPr>
        <dsp:cNvPr id="0" name=""/>
        <dsp:cNvSpPr/>
      </dsp:nvSpPr>
      <dsp:spPr>
        <a:xfrm>
          <a:off x="5846608" y="6274505"/>
          <a:ext cx="4480496" cy="2688297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/>
            <a:t>• Bem de família </a:t>
          </a:r>
          <a:r>
            <a:rPr lang="pt-BR" sz="1800" kern="1200" noProof="0"/>
            <a:t>(lei 8009/90)</a:t>
          </a:r>
          <a:br>
            <a:rPr lang="pt-BR" sz="1800" kern="1200" noProof="0"/>
          </a:br>
          <a:r>
            <a:rPr lang="pt-BR" sz="1800" kern="1200" noProof="0"/>
            <a:t>- Pode ser dado em garantia fiduciária, desde que voluntariamente oferecido (</a:t>
          </a:r>
          <a:r>
            <a:rPr lang="pt-BR" sz="1800" kern="1200" noProof="0" dirty="0" err="1"/>
            <a:t>EDcl</a:t>
          </a:r>
          <a:r>
            <a:rPr lang="pt-BR" sz="1800" kern="1200" noProof="0" dirty="0"/>
            <a:t> no </a:t>
          </a:r>
          <a:r>
            <a:rPr lang="pt-BR" sz="1800" kern="1200" noProof="0" dirty="0" err="1"/>
            <a:t>AgInt</a:t>
          </a:r>
          <a:r>
            <a:rPr lang="pt-BR" sz="1800" kern="1200" noProof="0" dirty="0"/>
            <a:t> no REsp 2.029.028/SP).</a:t>
          </a:r>
        </a:p>
      </dsp:txBody>
      <dsp:txXfrm>
        <a:off x="5846608" y="6274505"/>
        <a:ext cx="4480496" cy="2688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3BE20-730C-4258-BA8E-8566931DC996}">
      <dsp:nvSpPr>
        <dsp:cNvPr id="0" name=""/>
        <dsp:cNvSpPr/>
      </dsp:nvSpPr>
      <dsp:spPr>
        <a:xfrm>
          <a:off x="0" y="552"/>
          <a:ext cx="12600122" cy="12928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E04AA-40D9-4436-889A-42B9E5A3041D}">
      <dsp:nvSpPr>
        <dsp:cNvPr id="0" name=""/>
        <dsp:cNvSpPr/>
      </dsp:nvSpPr>
      <dsp:spPr>
        <a:xfrm>
          <a:off x="391077" y="291436"/>
          <a:ext cx="711049" cy="711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0CAF8-7595-4699-951D-AC644BCE42C6}">
      <dsp:nvSpPr>
        <dsp:cNvPr id="0" name=""/>
        <dsp:cNvSpPr/>
      </dsp:nvSpPr>
      <dsp:spPr>
        <a:xfrm>
          <a:off x="1493203" y="552"/>
          <a:ext cx="11106918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noProof="0"/>
            <a:t>- STF, RE 860.631/SP (Tema 982): constitucionalidade da execução extrajudicial.</a:t>
          </a:r>
        </a:p>
      </dsp:txBody>
      <dsp:txXfrm>
        <a:off x="1493203" y="552"/>
        <a:ext cx="11106918" cy="1292816"/>
      </dsp:txXfrm>
    </dsp:sp>
    <dsp:sp modelId="{EA75881E-56A0-4C6C-9C6D-2C383FFB0E64}">
      <dsp:nvSpPr>
        <dsp:cNvPr id="0" name=""/>
        <dsp:cNvSpPr/>
      </dsp:nvSpPr>
      <dsp:spPr>
        <a:xfrm>
          <a:off x="0" y="1616573"/>
          <a:ext cx="12600122" cy="12928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C7D79-A2F2-41E1-BF9F-63213C9C3057}">
      <dsp:nvSpPr>
        <dsp:cNvPr id="0" name=""/>
        <dsp:cNvSpPr/>
      </dsp:nvSpPr>
      <dsp:spPr>
        <a:xfrm>
          <a:off x="391077" y="1907456"/>
          <a:ext cx="711049" cy="711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E8338-8C46-4064-ADF7-E82D1585DE93}">
      <dsp:nvSpPr>
        <dsp:cNvPr id="0" name=""/>
        <dsp:cNvSpPr/>
      </dsp:nvSpPr>
      <dsp:spPr>
        <a:xfrm>
          <a:off x="1493203" y="1616573"/>
          <a:ext cx="11106918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noProof="0"/>
            <a:t>- Registro e notariado funcionam como filtros de legalidade.</a:t>
          </a:r>
        </a:p>
      </dsp:txBody>
      <dsp:txXfrm>
        <a:off x="1493203" y="1616573"/>
        <a:ext cx="11106918" cy="1292816"/>
      </dsp:txXfrm>
    </dsp:sp>
    <dsp:sp modelId="{30147D8C-194E-4AFC-8891-0C9D2227C680}">
      <dsp:nvSpPr>
        <dsp:cNvPr id="0" name=""/>
        <dsp:cNvSpPr/>
      </dsp:nvSpPr>
      <dsp:spPr>
        <a:xfrm>
          <a:off x="0" y="3232593"/>
          <a:ext cx="12600122" cy="12928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84647-C9D3-4647-9C88-4D27D42A5023}">
      <dsp:nvSpPr>
        <dsp:cNvPr id="0" name=""/>
        <dsp:cNvSpPr/>
      </dsp:nvSpPr>
      <dsp:spPr>
        <a:xfrm>
          <a:off x="391077" y="3523477"/>
          <a:ext cx="711049" cy="711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638EE-DB00-4125-81C5-88CC66F0D56B}">
      <dsp:nvSpPr>
        <dsp:cNvPr id="0" name=""/>
        <dsp:cNvSpPr/>
      </dsp:nvSpPr>
      <dsp:spPr>
        <a:xfrm>
          <a:off x="1493203" y="3232593"/>
          <a:ext cx="11106918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noProof="0"/>
            <a:t>- Reflexão: eficiência do crédito × direitos fundamentais (moradia, mínimo existencial).</a:t>
          </a:r>
        </a:p>
      </dsp:txBody>
      <dsp:txXfrm>
        <a:off x="1493203" y="3232593"/>
        <a:ext cx="11106918" cy="129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A9B36FF-3B86-4A7E-B943-EE7E8F7DFCB6}" type="datetimeFigureOut">
              <a:rPr lang="pt-BR" smtClean="0"/>
              <a:t>28/08/2025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4AA36A4-B8E0-4141-9F8A-5995353BCF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93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camara.leg.br/legin/fed/lei/2023/lei-14711-30-outubro-2023-794873-publicacaooriginal-169906-pl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Doutrina e prática forense continuam a usar majoritariamente </a:t>
            </a:r>
            <a:r>
              <a:rPr lang="pt-BR" b="1"/>
              <a:t>desjudicialização</a:t>
            </a:r>
            <a:r>
              <a:rPr lang="pt-BR"/>
              <a:t> (até o CNJ, em metas nacionais).</a:t>
            </a:r>
          </a:p>
          <a:p>
            <a:r>
              <a:rPr lang="pt-BR"/>
              <a:t>Mas, </a:t>
            </a:r>
            <a:r>
              <a:rPr lang="pt-BR" b="1"/>
              <a:t>conceitualmente mais rigoroso</a:t>
            </a:r>
            <a:r>
              <a:rPr lang="pt-BR"/>
              <a:t>, sobretudo em debates acadêmicos, é falar em </a:t>
            </a:r>
            <a:r>
              <a:rPr lang="pt-BR" b="1" err="1"/>
              <a:t>extrajudicialização</a:t>
            </a:r>
            <a:r>
              <a:rPr lang="pt-BR"/>
              <a:t> para fenômenos como execução fiduciária, inventário, divórcio e usucapião em cartório.</a:t>
            </a:r>
          </a:p>
          <a:p>
            <a:r>
              <a:rPr lang="pt-BR"/>
              <a:t>Em síntese:</a:t>
            </a:r>
          </a:p>
          <a:p>
            <a:r>
              <a:rPr lang="pt-BR" b="1"/>
              <a:t>Desjudicialização (estrita):</a:t>
            </a:r>
            <a:r>
              <a:rPr lang="pt-BR"/>
              <a:t> tirar um caso já judicializado e levá-lo para outro foro.</a:t>
            </a:r>
          </a:p>
          <a:p>
            <a:r>
              <a:rPr lang="pt-BR" b="1" err="1"/>
              <a:t>Extrajudicialização</a:t>
            </a:r>
            <a:r>
              <a:rPr lang="pt-BR" b="1"/>
              <a:t> (ampla):</a:t>
            </a:r>
            <a:r>
              <a:rPr lang="pt-BR"/>
              <a:t> criação e consolidação de vias extrajudiciais como alternativa, sem exclusão da via judicial.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A36A4-B8E0-4141-9F8A-5995353BCF1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93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A36A4-B8E0-4141-9F8A-5995353BCF1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22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pt-BR" sz="1300"/>
              <a:t>§ 1º-A Na hipótese de haver imóveis localizados em mais de uma circunscrição imobiliária em garantia da mesma dívida, a intimação para purgação da mora poderá ser requerida a qualquer um dos registradores competentes e, uma vez realizada, importa em cumprimento do requisito de intimação em todos os procedimentos de excussão, desde que informe a totalidade da dívida e dos imóveis passíveis de consolidação de propriedade. </a:t>
            </a:r>
            <a:r>
              <a:rPr lang="pt-BR" sz="1300" i="1" u="sng">
                <a:hlinkClick r:id="rId3"/>
              </a:rPr>
              <a:t>(Parágrafo acrescido pela Lei nº 14.711, de 30/10/2023)</a:t>
            </a:r>
            <a:endParaRPr lang="pt-BR" sz="1300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A36A4-B8E0-4141-9F8A-5995353BCF1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87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A36A4-B8E0-4141-9F8A-5995353BCF1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4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603EE-8AC8-EF8E-4406-9CAD87FB1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627935-D820-263A-B35D-B789ADAA2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95957DC-4BF4-8DCA-5B35-16AFFC4C6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CFA924-7893-2345-BA9B-9382CAE12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A36A4-B8E0-4141-9F8A-5995353BCF1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63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F18D5-1046-2E5E-2179-81C50F39A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FCE77D-FC92-F5AC-CC9F-4E12DFF4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6EE3A7-114F-9D00-66E2-00586ECB3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F6FB8F-2FA6-93E7-61BA-62EF0BDF7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A36A4-B8E0-4141-9F8A-5995353BCF1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29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4473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 noProof="0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15785" y="4956790"/>
            <a:ext cx="873781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cap="all" noProof="0">
                <a:solidFill>
                  <a:schemeClr val="bg1"/>
                </a:solidFill>
                <a:latin typeface="Arial Nova Bold" panose="020B0804020202020204" charset="0"/>
              </a:rPr>
              <a:t>execução Extrajudicial da</a:t>
            </a:r>
            <a:endParaRPr lang="pt-BR" sz="3600" cap="all" noProof="0">
              <a:solidFill>
                <a:schemeClr val="bg1"/>
              </a:solidFill>
              <a:latin typeface="Arial Nova Bold" panose="020B0804020202020204" charset="0"/>
            </a:endParaRPr>
          </a:p>
          <a:p>
            <a:pPr algn="ctr"/>
            <a:r>
              <a:rPr lang="pt-BR" sz="3600" b="1" cap="all" noProof="0">
                <a:solidFill>
                  <a:schemeClr val="bg1"/>
                </a:solidFill>
                <a:latin typeface="Arial Nova Bold" panose="020B0804020202020204" charset="0"/>
              </a:rPr>
              <a:t>Alienação Fiduciária e Hipoteca (Lei 9.514/97 e marco das garantias)</a:t>
            </a:r>
            <a:endParaRPr lang="pt-BR" sz="3600" cap="all" noProof="0">
              <a:solidFill>
                <a:schemeClr val="bg1"/>
              </a:solidFill>
              <a:latin typeface="Arial Nova Bold" panose="020B080402020202020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380187" y="7554863"/>
            <a:ext cx="7033089" cy="2550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pt-BR" sz="3600" noProof="0" dirty="0" err="1">
                <a:solidFill>
                  <a:srgbClr val="FFFFFF"/>
                </a:solidFill>
                <a:latin typeface="Arial Nova Bold" panose="020B0804020202020204" charset="0"/>
                <a:ea typeface="Arial Nova Bold"/>
                <a:cs typeface="Arial Nova Bold"/>
                <a:sym typeface="Arial Nova Bold"/>
              </a:rPr>
              <a:t>Fredérico</a:t>
            </a:r>
            <a:r>
              <a:rPr lang="pt-BR" sz="3600" noProof="0" dirty="0">
                <a:solidFill>
                  <a:srgbClr val="FFFFFF"/>
                </a:solidFill>
                <a:latin typeface="Arial Nova Bold" panose="020B0804020202020204" charset="0"/>
                <a:ea typeface="Arial Nova Bold"/>
                <a:cs typeface="Arial Nova Bold"/>
                <a:sym typeface="Arial Nova Bold"/>
              </a:rPr>
              <a:t> Assad</a:t>
            </a:r>
          </a:p>
          <a:p>
            <a:pPr algn="l">
              <a:lnSpc>
                <a:spcPts val="10892"/>
              </a:lnSpc>
            </a:pPr>
            <a:r>
              <a:rPr lang="pt-BR" sz="3600" dirty="0">
                <a:solidFill>
                  <a:srgbClr val="FFFFFF"/>
                </a:solidFill>
                <a:latin typeface="Arial Nova Bold" panose="020B0804020202020204" charset="0"/>
                <a:ea typeface="Arial Nova Bold"/>
                <a:cs typeface="Arial Nova Bold"/>
                <a:sym typeface="Arial Nova Bold"/>
              </a:rPr>
              <a:t>Vice-presidente da Arisp</a:t>
            </a:r>
            <a:endParaRPr lang="pt-BR" sz="3600" noProof="0" dirty="0">
              <a:solidFill>
                <a:srgbClr val="FFFFFF"/>
              </a:solidFill>
              <a:latin typeface="Arial Nova Bold" panose="020B0804020202020204" charset="0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28C29-0422-F7EC-B361-45F4B7349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508389-647F-F1C2-F365-6BC3B4043E98}"/>
              </a:ext>
            </a:extLst>
          </p:cNvPr>
          <p:cNvGrpSpPr/>
          <p:nvPr/>
        </p:nvGrpSpPr>
        <p:grpSpPr>
          <a:xfrm>
            <a:off x="9694360" y="0"/>
            <a:ext cx="8593640" cy="10287000"/>
            <a:chOff x="0" y="0"/>
            <a:chExt cx="2037011" cy="24384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49C6932-82C6-2716-5273-4AAC8841E575}"/>
                </a:ext>
              </a:extLst>
            </p:cNvPr>
            <p:cNvSpPr/>
            <p:nvPr/>
          </p:nvSpPr>
          <p:spPr>
            <a:xfrm>
              <a:off x="0" y="0"/>
              <a:ext cx="2037011" cy="2438400"/>
            </a:xfrm>
            <a:custGeom>
              <a:avLst/>
              <a:gdLst/>
              <a:ahLst/>
              <a:cxnLst/>
              <a:rect l="l" t="t" r="r" b="b"/>
              <a:pathLst>
                <a:path w="2037011" h="2438400">
                  <a:moveTo>
                    <a:pt x="0" y="0"/>
                  </a:moveTo>
                  <a:lnTo>
                    <a:pt x="2037011" y="0"/>
                  </a:lnTo>
                  <a:lnTo>
                    <a:pt x="2037011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2302E28-AD1F-AA9E-D1F4-6FB0C2FD1904}"/>
                </a:ext>
              </a:extLst>
            </p:cNvPr>
            <p:cNvSpPr txBox="1"/>
            <p:nvPr/>
          </p:nvSpPr>
          <p:spPr>
            <a:xfrm>
              <a:off x="0" y="-38100"/>
              <a:ext cx="2037011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6E8668F-8747-9DAC-7820-F42569D632EC}"/>
              </a:ext>
            </a:extLst>
          </p:cNvPr>
          <p:cNvSpPr/>
          <p:nvPr/>
        </p:nvSpPr>
        <p:spPr>
          <a:xfrm>
            <a:off x="9694360" y="0"/>
            <a:ext cx="8593640" cy="10287000"/>
          </a:xfrm>
          <a:custGeom>
            <a:avLst/>
            <a:gdLst/>
            <a:ahLst/>
            <a:cxnLst/>
            <a:rect l="l" t="t" r="r" b="b"/>
            <a:pathLst>
              <a:path w="8593640" h="10287000">
                <a:moveTo>
                  <a:pt x="0" y="0"/>
                </a:moveTo>
                <a:lnTo>
                  <a:pt x="8593640" y="0"/>
                </a:lnTo>
                <a:lnTo>
                  <a:pt x="8593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119225" t="-14305" r="-99798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93E09F6-967F-DF67-A42B-247CEC4C3709}"/>
              </a:ext>
            </a:extLst>
          </p:cNvPr>
          <p:cNvSpPr/>
          <p:nvPr/>
        </p:nvSpPr>
        <p:spPr>
          <a:xfrm>
            <a:off x="0" y="1828800"/>
            <a:ext cx="9391973" cy="84581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Tabelião de Notas na Execução Extrajudicial da Hipoteca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Previsão legal:</a:t>
            </a:r>
            <a:r>
              <a:rPr lang="pt-BR" sz="2800" noProof="0"/>
              <a:t> art. 9º, §11, da Lei nº 14.711/2023.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Momento de atuação:</a:t>
            </a:r>
            <a:r>
              <a:rPr lang="pt-BR" sz="2800" noProof="0"/>
              <a:t> após o leilão com lance vencedor.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Função específica:</a:t>
            </a:r>
            <a:r>
              <a:rPr lang="pt-BR" sz="2800" noProof="0"/>
              <a:t> lavratura da </a:t>
            </a:r>
            <a:r>
              <a:rPr lang="pt-BR" sz="2800" b="1" noProof="0"/>
              <a:t>ata notarial de arrematação</a:t>
            </a:r>
            <a:r>
              <a:rPr lang="pt-BR" sz="2800" noProof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Natureza jurídica da ata:</a:t>
            </a:r>
            <a:endParaRPr lang="pt-BR" sz="2800" noProof="0"/>
          </a:p>
          <a:p>
            <a:pPr lvl="1"/>
            <a:r>
              <a:rPr lang="pt-BR" sz="2800" b="1" noProof="0"/>
              <a:t>	Título hábil de transmissão da propriedade</a:t>
            </a:r>
            <a:r>
              <a:rPr lang="pt-BR" sz="2800" noProof="0"/>
              <a:t>, apto ao 	registro imobiliário.</a:t>
            </a:r>
          </a:p>
          <a:p>
            <a:pPr lvl="1"/>
            <a:r>
              <a:rPr lang="pt-BR" sz="2800" noProof="0"/>
              <a:t>	Substitui a escritura pública de compra e venda.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Papel do tabelião:</a:t>
            </a:r>
            <a:endParaRPr lang="pt-BR" sz="2800" noProof="0"/>
          </a:p>
          <a:p>
            <a:pPr lvl="1"/>
            <a:r>
              <a:rPr lang="pt-BR" sz="2800" b="1" noProof="0"/>
              <a:t>	Instrumental e </a:t>
            </a:r>
            <a:r>
              <a:rPr lang="pt-BR" sz="2800" b="1" noProof="0" err="1"/>
              <a:t>formalizador</a:t>
            </a:r>
            <a:r>
              <a:rPr lang="pt-BR" sz="2800" noProof="0"/>
              <a:t>, não conduz a execução.</a:t>
            </a:r>
          </a:p>
          <a:p>
            <a:pPr lvl="1"/>
            <a:r>
              <a:rPr lang="pt-BR" sz="2800" noProof="0"/>
              <a:t>	Garante forma pública, fé pública e aptidão registral do 	resultado do leilão.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noProof="0"/>
              <a:t>Comparativo com alienação fiduciária:</a:t>
            </a:r>
            <a:endParaRPr lang="pt-BR" sz="2800" noProof="0"/>
          </a:p>
          <a:p>
            <a:pPr lvl="1"/>
            <a:r>
              <a:rPr lang="pt-BR" sz="2800" b="1" noProof="0"/>
              <a:t>	Hipoteca (Lei 14.711/23):</a:t>
            </a:r>
            <a:r>
              <a:rPr lang="pt-BR" sz="2800" noProof="0"/>
              <a:t> transmissão depende da ata 	notarial → título para registro.</a:t>
            </a:r>
          </a:p>
          <a:p>
            <a:pPr lvl="1"/>
            <a:r>
              <a:rPr lang="pt-BR" sz="2800" b="1" noProof="0"/>
              <a:t>	Alienação fiduciária (Lei 9.514/97):</a:t>
            </a:r>
            <a:r>
              <a:rPr lang="pt-BR" sz="2800" noProof="0"/>
              <a:t> transmissão decorre 	da consolidação e do auto de leilão → sem intervenção 	notarial.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43EF2AB-B420-1674-D3D1-E9D36F1865A5}"/>
              </a:ext>
            </a:extLst>
          </p:cNvPr>
          <p:cNvSpPr txBox="1"/>
          <p:nvPr/>
        </p:nvSpPr>
        <p:spPr>
          <a:xfrm>
            <a:off x="11067384" y="2029714"/>
            <a:ext cx="434903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Papel do Notário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0184C91-D673-4FE8-6369-9422FC6BFA66}"/>
              </a:ext>
            </a:extLst>
          </p:cNvPr>
          <p:cNvSpPr txBox="1"/>
          <p:nvPr/>
        </p:nvSpPr>
        <p:spPr>
          <a:xfrm>
            <a:off x="11067384" y="4612908"/>
            <a:ext cx="5756467" cy="33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pt-BR" sz="1800" noProof="0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L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8D2E7D0A-BA9E-6719-88C9-B158E365B478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165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0A46F-9CB4-D5B0-CECD-47EFB8508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17E2265-F118-CB8B-5AB6-6EDB5241820A}"/>
              </a:ext>
            </a:extLst>
          </p:cNvPr>
          <p:cNvGrpSpPr/>
          <p:nvPr/>
        </p:nvGrpSpPr>
        <p:grpSpPr>
          <a:xfrm>
            <a:off x="0" y="0"/>
            <a:ext cx="18288000" cy="4056327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17F0CC-3B7E-5676-7641-848D8039DF39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AF58060-6C72-C02E-CC6D-AE05D4FBC68F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32BAE21-B8C2-B872-1234-4CD424CB2CC7}"/>
              </a:ext>
            </a:extLst>
          </p:cNvPr>
          <p:cNvSpPr/>
          <p:nvPr/>
        </p:nvSpPr>
        <p:spPr>
          <a:xfrm>
            <a:off x="0" y="1"/>
            <a:ext cx="18288000" cy="405632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8CD2148-C2A2-A0A2-97D2-5AEEC0953BC2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1056B6-F306-DA47-56E6-563E77198EE4}"/>
              </a:ext>
            </a:extLst>
          </p:cNvPr>
          <p:cNvSpPr/>
          <p:nvPr/>
        </p:nvSpPr>
        <p:spPr>
          <a:xfrm>
            <a:off x="0" y="1"/>
            <a:ext cx="18288000" cy="385907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FA4CB71-F918-7865-02AC-E38791F9D30E}"/>
              </a:ext>
            </a:extLst>
          </p:cNvPr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BE5D36A-0724-084A-BF6B-CAC06A32DF0E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D5C01BE-E362-9D62-828B-0F88B24F7AD8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11919ED2-751F-1EF3-9658-85F85A8B8810}"/>
              </a:ext>
            </a:extLst>
          </p:cNvPr>
          <p:cNvSpPr txBox="1"/>
          <p:nvPr/>
        </p:nvSpPr>
        <p:spPr>
          <a:xfrm>
            <a:off x="2525257" y="482214"/>
            <a:ext cx="133731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8033" b="1">
                <a:solidFill>
                  <a:srgbClr val="FFFFFF"/>
                </a:solidFill>
                <a:latin typeface="+mj-lt"/>
                <a:ea typeface="Arial Nova Bold"/>
                <a:cs typeface="Arial Nova Bold"/>
                <a:sym typeface="Arial Nova Bold"/>
              </a:rPr>
              <a:t>Comparativo: Execução Extrajudicial – Alienação Fiduciária x Hipoteca</a:t>
            </a:r>
            <a:endParaRPr lang="pt-BR" sz="8033" b="1" noProof="0">
              <a:solidFill>
                <a:srgbClr val="FFFFFF"/>
              </a:solidFill>
              <a:latin typeface="+mj-lt"/>
              <a:ea typeface="Arial Nova Bold"/>
              <a:cs typeface="Arial Nova Bold"/>
              <a:sym typeface="Arial Nova Bold"/>
            </a:endParaRP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2778BA15-29D1-1C1C-A503-7958EC976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962898"/>
              </p:ext>
            </p:extLst>
          </p:nvPr>
        </p:nvGraphicFramePr>
        <p:xfrm>
          <a:off x="2525257" y="4538540"/>
          <a:ext cx="13921354" cy="5721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029">
                <a:tc>
                  <a:txBody>
                    <a:bodyPr/>
                    <a:lstStyle/>
                    <a:p>
                      <a:r>
                        <a:rPr sz="2400" err="1"/>
                        <a:t>Alienação</a:t>
                      </a:r>
                      <a:r>
                        <a:rPr sz="2400"/>
                        <a:t> </a:t>
                      </a:r>
                      <a:r>
                        <a:rPr sz="2400" err="1"/>
                        <a:t>Fiduciária</a:t>
                      </a:r>
                      <a:r>
                        <a:rPr sz="2400"/>
                        <a:t> (Lei 9.514/97)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2400" err="1"/>
                        <a:t>Hipoteca</a:t>
                      </a:r>
                      <a:r>
                        <a:rPr sz="2400"/>
                        <a:t> (Lei 14.711/23)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029">
                <a:tc>
                  <a:txBody>
                    <a:bodyPr/>
                    <a:lstStyle/>
                    <a:p>
                      <a:r>
                        <a:rPr sz="1800" err="1"/>
                        <a:t>Início</a:t>
                      </a:r>
                      <a:r>
                        <a:rPr sz="1800"/>
                        <a:t>: </a:t>
                      </a:r>
                      <a:r>
                        <a:rPr sz="1800" err="1"/>
                        <a:t>requerimento</a:t>
                      </a:r>
                      <a:r>
                        <a:rPr sz="1800"/>
                        <a:t> + </a:t>
                      </a:r>
                      <a:r>
                        <a:rPr sz="1800" err="1"/>
                        <a:t>contrato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registrado</a:t>
                      </a:r>
                      <a:r>
                        <a:rPr sz="1800"/>
                        <a:t> + mora </a:t>
                      </a:r>
                      <a:r>
                        <a:rPr sz="1800" err="1"/>
                        <a:t>comprovada</a:t>
                      </a:r>
                      <a:r>
                        <a:rPr sz="1800"/>
                        <a:t> (art. 26)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sz="1800"/>
                        <a:t>Início: requerimento + intimação para purgar mora (art. 9º, §1º)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029">
                <a:tc>
                  <a:txBody>
                    <a:bodyPr/>
                    <a:lstStyle/>
                    <a:p>
                      <a:r>
                        <a:rPr sz="1800" err="1"/>
                        <a:t>Intimação</a:t>
                      </a:r>
                      <a:r>
                        <a:rPr sz="1800"/>
                        <a:t>: 15 </a:t>
                      </a:r>
                      <a:r>
                        <a:rPr sz="1800" err="1"/>
                        <a:t>dias</a:t>
                      </a:r>
                      <a:r>
                        <a:rPr sz="1800"/>
                        <a:t>; </a:t>
                      </a:r>
                      <a:r>
                        <a:rPr sz="1800" err="1"/>
                        <a:t>inclui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vencidas</a:t>
                      </a:r>
                      <a:r>
                        <a:rPr sz="1800"/>
                        <a:t> e </a:t>
                      </a:r>
                      <a:r>
                        <a:rPr sz="1800" err="1"/>
                        <a:t>vincendas</a:t>
                      </a:r>
                      <a:r>
                        <a:rPr sz="1800"/>
                        <a:t>; </a:t>
                      </a:r>
                      <a:r>
                        <a:rPr sz="1800" err="1"/>
                        <a:t>pessoal</a:t>
                      </a:r>
                      <a:r>
                        <a:rPr sz="1800"/>
                        <a:t>, AR, </a:t>
                      </a:r>
                      <a:r>
                        <a:rPr sz="1800" err="1"/>
                        <a:t>edital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último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recurso</a:t>
                      </a:r>
                      <a:r>
                        <a:rPr sz="1800"/>
                        <a:t> (art. 26)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sz="1800"/>
                        <a:t>Intimação: 15 dias; mesmas modalidades da AF (art. 9º, §1º)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029">
                <a:tc>
                  <a:txBody>
                    <a:bodyPr/>
                    <a:lstStyle/>
                    <a:p>
                      <a:r>
                        <a:rPr sz="1800" err="1"/>
                        <a:t>Consolidação</a:t>
                      </a:r>
                      <a:r>
                        <a:rPr sz="1800"/>
                        <a:t>: </a:t>
                      </a:r>
                      <a:r>
                        <a:rPr sz="1800" err="1"/>
                        <a:t>propriedade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consolidada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em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nome</a:t>
                      </a:r>
                      <a:r>
                        <a:rPr sz="1800"/>
                        <a:t> do </a:t>
                      </a:r>
                      <a:r>
                        <a:rPr sz="1800" err="1"/>
                        <a:t>credor</a:t>
                      </a:r>
                      <a:r>
                        <a:rPr sz="1800"/>
                        <a:t> (art. 26, §7º)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A</a:t>
                      </a:r>
                      <a:r>
                        <a:rPr sz="1800" dirty="0" err="1"/>
                        <a:t>verbação</a:t>
                      </a:r>
                      <a:r>
                        <a:rPr sz="1800" dirty="0"/>
                        <a:t> do </a:t>
                      </a:r>
                      <a:r>
                        <a:rPr sz="1800" dirty="0" err="1"/>
                        <a:t>início</a:t>
                      </a:r>
                      <a:r>
                        <a:rPr sz="1800" dirty="0"/>
                        <a:t> da </a:t>
                      </a:r>
                      <a:r>
                        <a:rPr sz="1800" dirty="0" err="1"/>
                        <a:t>execução</a:t>
                      </a:r>
                      <a:r>
                        <a:rPr sz="1800" dirty="0"/>
                        <a:t> (art. 9º, §2º)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8509">
                <a:tc>
                  <a:txBody>
                    <a:bodyPr/>
                    <a:lstStyle/>
                    <a:p>
                      <a:r>
                        <a:rPr sz="1800"/>
                        <a:t>Leilões: 2 </a:t>
                      </a:r>
                      <a:r>
                        <a:rPr sz="1800" err="1"/>
                        <a:t>obrigatórios</a:t>
                      </a:r>
                      <a:r>
                        <a:rPr sz="1800"/>
                        <a:t> (art. 27)</a:t>
                      </a:r>
                    </a:p>
                    <a:p>
                      <a:r>
                        <a:rPr sz="1800"/>
                        <a:t>1º: valor </a:t>
                      </a:r>
                      <a:r>
                        <a:rPr sz="1800" err="1"/>
                        <a:t>contratual</a:t>
                      </a:r>
                      <a:endParaRPr sz="1800"/>
                    </a:p>
                    <a:p>
                      <a:r>
                        <a:rPr sz="1800"/>
                        <a:t>2º: lance ≥ </a:t>
                      </a:r>
                      <a:r>
                        <a:rPr sz="1800" err="1"/>
                        <a:t>dívida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ou</a:t>
                      </a:r>
                      <a:r>
                        <a:rPr sz="1800"/>
                        <a:t> ≥ 50% </a:t>
                      </a:r>
                      <a:r>
                        <a:rPr sz="1800" err="1"/>
                        <a:t>avaliação</a:t>
                      </a:r>
                      <a:endParaRPr sz="18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sz="1800"/>
                        <a:t>Leilões: 2 </a:t>
                      </a:r>
                      <a:r>
                        <a:rPr sz="1800" err="1"/>
                        <a:t>obrigatórios</a:t>
                      </a:r>
                      <a:r>
                        <a:rPr sz="1800"/>
                        <a:t> (art. 9º, §§5º-6º)</a:t>
                      </a:r>
                    </a:p>
                    <a:p>
                      <a:r>
                        <a:rPr sz="1800"/>
                        <a:t>1º: valor </a:t>
                      </a:r>
                      <a:r>
                        <a:rPr sz="1800" err="1"/>
                        <a:t>contratual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ou</a:t>
                      </a:r>
                      <a:r>
                        <a:rPr sz="1800"/>
                        <a:t> ITBI</a:t>
                      </a:r>
                    </a:p>
                    <a:p>
                      <a:r>
                        <a:rPr sz="1800"/>
                        <a:t>2º: lance ≥ </a:t>
                      </a:r>
                      <a:r>
                        <a:rPr sz="1800" err="1"/>
                        <a:t>dívida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ou</a:t>
                      </a:r>
                      <a:r>
                        <a:rPr sz="1800"/>
                        <a:t> ≥ 50% </a:t>
                      </a:r>
                      <a:r>
                        <a:rPr sz="1800" err="1"/>
                        <a:t>avaliação</a:t>
                      </a:r>
                      <a:endParaRPr sz="18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029">
                <a:tc>
                  <a:txBody>
                    <a:bodyPr/>
                    <a:lstStyle/>
                    <a:p>
                      <a:r>
                        <a:rPr sz="1800" err="1"/>
                        <a:t>Excedente</a:t>
                      </a:r>
                      <a:r>
                        <a:rPr sz="1800"/>
                        <a:t>: </a:t>
                      </a:r>
                      <a:r>
                        <a:rPr sz="1800" err="1"/>
                        <a:t>devolvido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em</a:t>
                      </a:r>
                      <a:r>
                        <a:rPr sz="1800"/>
                        <a:t> 5 </a:t>
                      </a:r>
                      <a:r>
                        <a:rPr sz="1800" err="1"/>
                        <a:t>dias</a:t>
                      </a:r>
                      <a:r>
                        <a:rPr sz="1800"/>
                        <a:t> (art. 27, §4º)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sz="1800" err="1"/>
                        <a:t>Excedente</a:t>
                      </a:r>
                      <a:r>
                        <a:rPr sz="1800"/>
                        <a:t>: </a:t>
                      </a:r>
                      <a:r>
                        <a:rPr sz="1800" err="1"/>
                        <a:t>devolvido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em</a:t>
                      </a:r>
                      <a:r>
                        <a:rPr sz="1800"/>
                        <a:t> 15 </a:t>
                      </a:r>
                      <a:r>
                        <a:rPr sz="1800" err="1"/>
                        <a:t>dias</a:t>
                      </a:r>
                      <a:r>
                        <a:rPr sz="1800"/>
                        <a:t> (art. 9º, §8º)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029">
                <a:tc>
                  <a:txBody>
                    <a:bodyPr/>
                    <a:lstStyle/>
                    <a:p>
                      <a:r>
                        <a:rPr sz="1800" err="1"/>
                        <a:t>Alternativas</a:t>
                      </a:r>
                      <a:r>
                        <a:rPr sz="1800"/>
                        <a:t>: </a:t>
                      </a:r>
                      <a:r>
                        <a:rPr sz="1800" err="1"/>
                        <a:t>em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financiamento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residencial</a:t>
                      </a:r>
                      <a:r>
                        <a:rPr sz="1800"/>
                        <a:t>, 2º </a:t>
                      </a:r>
                      <a:r>
                        <a:rPr sz="1800" err="1"/>
                        <a:t>leilão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negativo</a:t>
                      </a:r>
                      <a:r>
                        <a:rPr sz="1800"/>
                        <a:t> → </a:t>
                      </a:r>
                      <a:r>
                        <a:rPr sz="1800" err="1"/>
                        <a:t>extinção</a:t>
                      </a:r>
                      <a:r>
                        <a:rPr sz="1800"/>
                        <a:t> da </a:t>
                      </a:r>
                      <a:r>
                        <a:rPr sz="1800" err="1"/>
                        <a:t>dívida</a:t>
                      </a:r>
                      <a:r>
                        <a:rPr sz="1800"/>
                        <a:t> (art. 26-A, §4º)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sz="1800" err="1"/>
                        <a:t>Alternativas</a:t>
                      </a:r>
                      <a:r>
                        <a:rPr sz="1800"/>
                        <a:t>: </a:t>
                      </a:r>
                      <a:r>
                        <a:rPr sz="1800" err="1"/>
                        <a:t>credor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pode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apropriar</a:t>
                      </a:r>
                      <a:r>
                        <a:rPr sz="1800"/>
                        <a:t>-se (§9º, I) </a:t>
                      </a:r>
                      <a:r>
                        <a:rPr sz="1800" err="1"/>
                        <a:t>ou</a:t>
                      </a:r>
                      <a:r>
                        <a:rPr sz="1800"/>
                        <a:t> vender </a:t>
                      </a:r>
                      <a:r>
                        <a:rPr sz="1800" err="1"/>
                        <a:t>diretamente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em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até</a:t>
                      </a:r>
                      <a:r>
                        <a:rPr sz="1800"/>
                        <a:t> 180 </a:t>
                      </a:r>
                      <a:r>
                        <a:rPr sz="1800" err="1"/>
                        <a:t>dias</a:t>
                      </a:r>
                      <a:r>
                        <a:rPr sz="1800"/>
                        <a:t> (§9º, II)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029">
                <a:tc>
                  <a:txBody>
                    <a:bodyPr/>
                    <a:lstStyle/>
                    <a:p>
                      <a:r>
                        <a:rPr sz="1800" err="1"/>
                        <a:t>Título</a:t>
                      </a:r>
                      <a:r>
                        <a:rPr sz="1800"/>
                        <a:t>: auto de </a:t>
                      </a:r>
                      <a:r>
                        <a:rPr sz="1800" err="1"/>
                        <a:t>arrematação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ou</a:t>
                      </a:r>
                      <a:r>
                        <a:rPr sz="1800"/>
                        <a:t> </a:t>
                      </a:r>
                      <a:r>
                        <a:rPr sz="1800" err="1"/>
                        <a:t>contrato</a:t>
                      </a:r>
                      <a:r>
                        <a:rPr sz="1800"/>
                        <a:t> de </a:t>
                      </a:r>
                      <a:r>
                        <a:rPr sz="1800" err="1"/>
                        <a:t>compra</a:t>
                      </a:r>
                      <a:r>
                        <a:rPr sz="1800"/>
                        <a:t> e </a:t>
                      </a:r>
                      <a:r>
                        <a:rPr sz="1800" err="1"/>
                        <a:t>venda</a:t>
                      </a:r>
                      <a:endParaRPr sz="18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sz="1800" dirty="0" err="1"/>
                        <a:t>Título</a:t>
                      </a:r>
                      <a:r>
                        <a:rPr sz="1800" dirty="0"/>
                        <a:t>: </a:t>
                      </a:r>
                      <a:r>
                        <a:rPr sz="1800" dirty="0" err="1"/>
                        <a:t>ata</a:t>
                      </a:r>
                      <a:r>
                        <a:rPr sz="1800" dirty="0"/>
                        <a:t> notarial de </a:t>
                      </a:r>
                      <a:r>
                        <a:rPr sz="1800" dirty="0" err="1"/>
                        <a:t>arrematação</a:t>
                      </a:r>
                      <a:r>
                        <a:rPr sz="1800" dirty="0"/>
                        <a:t> (art. 9º, §11)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48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96A99-9C54-58E7-1285-7C3D359C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861DFC-7EA8-40A1-6427-1BC89E6C7B0B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42961BB-1B2A-C866-0154-98917BB8D130}"/>
              </a:ext>
            </a:extLst>
          </p:cNvPr>
          <p:cNvGrpSpPr/>
          <p:nvPr/>
        </p:nvGrpSpPr>
        <p:grpSpPr>
          <a:xfrm>
            <a:off x="0" y="0"/>
            <a:ext cx="6288258" cy="10287000"/>
            <a:chOff x="0" y="0"/>
            <a:chExt cx="1936506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EF7F8A4-95F7-D377-34BD-F7D9C7353BA6}"/>
                </a:ext>
              </a:extLst>
            </p:cNvPr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7A55EDA-0844-E954-99A6-D7E58114D5A0}"/>
                </a:ext>
              </a:extLst>
            </p:cNvPr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E48A857-62D2-1801-CB9A-1EED894B694F}"/>
              </a:ext>
            </a:extLst>
          </p:cNvPr>
          <p:cNvSpPr/>
          <p:nvPr/>
        </p:nvSpPr>
        <p:spPr>
          <a:xfrm>
            <a:off x="0" y="0"/>
            <a:ext cx="6288258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E8CF86-2713-A099-A4F2-7C9AC0189364}"/>
              </a:ext>
            </a:extLst>
          </p:cNvPr>
          <p:cNvSpPr/>
          <p:nvPr/>
        </p:nvSpPr>
        <p:spPr>
          <a:xfrm>
            <a:off x="0" y="343486"/>
            <a:ext cx="6288258" cy="9943513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01472E7-425C-3BAA-CD04-8C43A5D75FEA}"/>
              </a:ext>
            </a:extLst>
          </p:cNvPr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C826809-C977-2692-F509-78E696B83C60}"/>
                </a:ext>
              </a:extLst>
            </p:cNvPr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9812266-8A3B-B25A-C146-F0C82F81901B}"/>
                </a:ext>
              </a:extLst>
            </p:cNvPr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628B48BA-4279-76A4-B815-C4614BEF18A4}"/>
              </a:ext>
            </a:extLst>
          </p:cNvPr>
          <p:cNvSpPr txBox="1"/>
          <p:nvPr/>
        </p:nvSpPr>
        <p:spPr>
          <a:xfrm>
            <a:off x="914400" y="4584999"/>
            <a:ext cx="59055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Jurisprudência de destaque</a:t>
            </a:r>
          </a:p>
        </p:txBody>
      </p:sp>
      <p:graphicFrame>
        <p:nvGraphicFramePr>
          <p:cNvPr id="13" name="TextBox 2">
            <a:extLst>
              <a:ext uri="{FF2B5EF4-FFF2-40B4-BE49-F238E27FC236}">
                <a16:creationId xmlns:a16="http://schemas.microsoft.com/office/drawing/2014/main" id="{F55C75FF-1CE7-4C93-20AE-51E9EE069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350448"/>
              </p:ext>
            </p:extLst>
          </p:nvPr>
        </p:nvGraphicFramePr>
        <p:xfrm>
          <a:off x="6443003" y="601417"/>
          <a:ext cx="11245167" cy="8964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816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32F6-81BA-B0F8-FE65-F77B5093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6C0329E-B7E0-8EB9-57AD-80839497BA2E}"/>
              </a:ext>
            </a:extLst>
          </p:cNvPr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DAF445D-8F73-BD3D-93F2-CCA2CFEBB295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6B1AB7D-B0B5-75E6-61FE-1DA6E8374A31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B3C9E81-2C45-DDD6-D937-58B2F68CAF6A}"/>
              </a:ext>
            </a:extLst>
          </p:cNvPr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03C658B-BAC5-35FF-4A5F-D0ED80F60A4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5DE0C1-C0D6-52FB-04C9-77AF2D4209BE}"/>
              </a:ext>
            </a:extLst>
          </p:cNvPr>
          <p:cNvSpPr/>
          <p:nvPr/>
        </p:nvSpPr>
        <p:spPr>
          <a:xfrm>
            <a:off x="0" y="1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610D3AB-E556-C763-BE29-C3D4B91318C4}"/>
              </a:ext>
            </a:extLst>
          </p:cNvPr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679750-489A-4000-90EB-15D15A99620C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A29D595-BD8F-FB2F-AAAB-61F3AC26A28A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D455170-AB1A-D3E2-FFC4-3C0D4DC55728}"/>
              </a:ext>
            </a:extLst>
          </p:cNvPr>
          <p:cNvSpPr txBox="1"/>
          <p:nvPr/>
        </p:nvSpPr>
        <p:spPr>
          <a:xfrm>
            <a:off x="1981200" y="1325076"/>
            <a:ext cx="13373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8033" b="1" noProof="0">
                <a:solidFill>
                  <a:srgbClr val="FFFFFF"/>
                </a:solidFill>
                <a:latin typeface="+mj-lt"/>
                <a:ea typeface="Arial Nova Bold"/>
                <a:cs typeface="Arial Nova Bold"/>
                <a:sym typeface="Arial Nova Bold"/>
              </a:rPr>
              <a:t>Perspectiva constitucional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D298661C-E9DF-1BE8-778A-586A5EEB90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998180"/>
              </p:ext>
            </p:extLst>
          </p:nvPr>
        </p:nvGraphicFramePr>
        <p:xfrm>
          <a:off x="2371241" y="5143500"/>
          <a:ext cx="1260012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7219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pt-BR" sz="13000" noProof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 noProof="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 noProof="0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pt-BR" sz="2400" spc="240" noProof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1rirp.com.br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24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pt-BR" sz="2200" spc="220" noProof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pt-BR" sz="2400" spc="220" noProof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frassad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pt-BR" sz="2400" spc="220" noProof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frederico@1rirp.com.br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400" y="4584999"/>
            <a:ext cx="59055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Contextualização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1143831-DB68-A9A6-96F8-B113F4E9C709}"/>
              </a:ext>
            </a:extLst>
          </p:cNvPr>
          <p:cNvSpPr txBox="1"/>
          <p:nvPr/>
        </p:nvSpPr>
        <p:spPr>
          <a:xfrm>
            <a:off x="7758566" y="882700"/>
            <a:ext cx="10148433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noProof="0"/>
              <a:t>- Avanço da desjudicialização / </a:t>
            </a:r>
            <a:r>
              <a:rPr lang="pt-BR" sz="4000" noProof="0" err="1"/>
              <a:t>extrajudicialização</a:t>
            </a:r>
            <a:r>
              <a:rPr lang="pt-BR" sz="4000" noProof="0"/>
              <a:t>.</a:t>
            </a:r>
          </a:p>
          <a:p>
            <a:endParaRPr lang="pt-BR" sz="4000" noProof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noProof="0"/>
              <a:t>Objetivos: eficiência do crédito e segurança jurídica.</a:t>
            </a:r>
          </a:p>
          <a:p>
            <a:endParaRPr lang="pt-BR" sz="4000" noProof="0"/>
          </a:p>
          <a:p>
            <a:r>
              <a:rPr lang="pt-BR" sz="4000" noProof="0"/>
              <a:t>- Dois regimes em destaque:</a:t>
            </a:r>
          </a:p>
          <a:p>
            <a:r>
              <a:rPr lang="pt-BR" sz="4000" noProof="0"/>
              <a:t>  • Alienação Fiduciária (Lei 9.514/97).</a:t>
            </a:r>
          </a:p>
          <a:p>
            <a:r>
              <a:rPr lang="pt-BR" sz="4000" noProof="0"/>
              <a:t>  • Hipoteca (Lei 14.711/23, antes judicial).</a:t>
            </a:r>
          </a:p>
          <a:p>
            <a:endParaRPr lang="pt-BR" sz="4000" noProof="0"/>
          </a:p>
          <a:p>
            <a:endParaRPr lang="pt-BR" sz="4000" noProof="0"/>
          </a:p>
          <a:p>
            <a:r>
              <a:rPr lang="pt-BR" sz="4000" noProof="0"/>
              <a:t>- Desafios:</a:t>
            </a:r>
          </a:p>
          <a:p>
            <a:r>
              <a:rPr lang="pt-BR" sz="4000" noProof="0"/>
              <a:t>  • Acelerar a execução.</a:t>
            </a:r>
          </a:p>
          <a:p>
            <a:r>
              <a:rPr lang="pt-BR" sz="4000" noProof="0"/>
              <a:t>  • Garantir proteção mínima ao devedor.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AutoShape 6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8" name="Group 8"/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7201" y="4914900"/>
            <a:ext cx="172974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noProof="0"/>
              <a:t>- Competência do Oficial de Registro de Imóveis da circunscrição de localização do bem.</a:t>
            </a:r>
          </a:p>
          <a:p>
            <a:r>
              <a:rPr lang="pt-BR" sz="3200" noProof="0"/>
              <a:t>- Credor apresenta requerimento: contrato registrado, prova da mora, legitimidade, demonstrativo da dívida – contrato pode prever prazo de carência antes da intimação (art. 26, caput e §1º da Lei 9.514/97</a:t>
            </a:r>
            <a:endParaRPr lang="pt-BR" sz="3200" noProof="0">
              <a:ea typeface="Calibri"/>
              <a:cs typeface="Calibri"/>
            </a:endParaRPr>
          </a:p>
          <a:p>
            <a:pPr marL="457200" indent="-457200">
              <a:buFontTx/>
              <a:buChar char="-"/>
            </a:pPr>
            <a:r>
              <a:rPr lang="pt-BR" sz="3200" noProof="0"/>
              <a:t>Qualificação: vícios formais, poderes de representação, regularidade documental.</a:t>
            </a:r>
          </a:p>
          <a:p>
            <a:pPr marL="457200" indent="-457200">
              <a:buFontTx/>
              <a:buChar char="-"/>
            </a:pPr>
            <a:endParaRPr lang="pt-BR" sz="3200" noProof="0">
              <a:ea typeface="Calibri"/>
              <a:cs typeface="Calibri"/>
            </a:endParaRPr>
          </a:p>
          <a:p>
            <a:r>
              <a:rPr lang="pt-BR" sz="3200" noProof="0"/>
              <a:t>- Observações:</a:t>
            </a:r>
            <a:endParaRPr lang="pt-BR" sz="3200" noProof="0">
              <a:ea typeface="Calibri"/>
              <a:cs typeface="Calibri"/>
            </a:endParaRPr>
          </a:p>
          <a:p>
            <a:r>
              <a:rPr lang="pt-BR" sz="3200" noProof="0"/>
              <a:t>  • Tema 1095/STJ: prevalência da Lei 9.514/97 sobre o CDC quando o contrato estiver registrado.</a:t>
            </a:r>
            <a:endParaRPr lang="pt-BR" sz="3200" noProof="0">
              <a:ea typeface="Calibri"/>
              <a:cs typeface="Calibri"/>
            </a:endParaRPr>
          </a:p>
          <a:p>
            <a:r>
              <a:rPr lang="pt-BR" sz="3200" noProof="0"/>
              <a:t>  • Demonstrativo da dívida não pode incluir vencimento antecipado </a:t>
            </a:r>
            <a:r>
              <a:rPr lang="pt-BR" sz="3200" i="1" noProof="0"/>
              <a:t>(Item 236.1. No demonstrativo do débito ou na projeção da dívida, é vedada a inclusão de valores que correspondam ao vencimento antecipado da obrigação.).</a:t>
            </a:r>
            <a:endParaRPr lang="pt-BR" sz="3200" i="1" noProof="0">
              <a:ea typeface="Calibri"/>
              <a:cs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965837"/>
            <a:ext cx="13373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8033" b="1" noProof="0">
                <a:solidFill>
                  <a:srgbClr val="FFFFFF"/>
                </a:solidFill>
                <a:latin typeface="+mj-lt"/>
                <a:ea typeface="Arial Nova Bold"/>
                <a:cs typeface="Arial Nova Bold"/>
                <a:sym typeface="Arial Nova Bold"/>
              </a:rPr>
              <a:t>Início do Procedimento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94360" y="0"/>
            <a:ext cx="8593640" cy="10287000"/>
            <a:chOff x="0" y="0"/>
            <a:chExt cx="2037011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7011" cy="2438400"/>
            </a:xfrm>
            <a:custGeom>
              <a:avLst/>
              <a:gdLst/>
              <a:ahLst/>
              <a:cxnLst/>
              <a:rect l="l" t="t" r="r" b="b"/>
              <a:pathLst>
                <a:path w="2037011" h="2438400">
                  <a:moveTo>
                    <a:pt x="0" y="0"/>
                  </a:moveTo>
                  <a:lnTo>
                    <a:pt x="2037011" y="0"/>
                  </a:lnTo>
                  <a:lnTo>
                    <a:pt x="2037011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37011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9694360" y="0"/>
            <a:ext cx="8593640" cy="10287000"/>
          </a:xfrm>
          <a:custGeom>
            <a:avLst/>
            <a:gdLst/>
            <a:ahLst/>
            <a:cxnLst/>
            <a:rect l="l" t="t" r="r" b="b"/>
            <a:pathLst>
              <a:path w="8593640" h="10287000">
                <a:moveTo>
                  <a:pt x="0" y="0"/>
                </a:moveTo>
                <a:lnTo>
                  <a:pt x="8593640" y="0"/>
                </a:lnTo>
                <a:lnTo>
                  <a:pt x="8593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-119225" t="-14305" r="-99798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10" name="TextBox 10"/>
          <p:cNvSpPr txBox="1"/>
          <p:nvPr/>
        </p:nvSpPr>
        <p:spPr>
          <a:xfrm>
            <a:off x="10515600" y="3177460"/>
            <a:ext cx="7529615" cy="537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noProof="0">
                <a:solidFill>
                  <a:srgbClr val="EEF2F5"/>
                </a:solidFill>
                <a:latin typeface="+mj-lt"/>
                <a:ea typeface="Arial Nova"/>
                <a:cs typeface="Arial Nova"/>
                <a:sym typeface="Arial Nova"/>
              </a:rPr>
              <a:t>Procedimento de consolidação da Alienação Fiduciária. </a:t>
            </a:r>
          </a:p>
          <a:p>
            <a:pPr algn="ctr">
              <a:lnSpc>
                <a:spcPct val="150000"/>
              </a:lnSpc>
            </a:pPr>
            <a:endParaRPr lang="pt-BR" sz="4000">
              <a:solidFill>
                <a:srgbClr val="EEF2F5"/>
              </a:solidFill>
              <a:latin typeface="+mj-lt"/>
              <a:ea typeface="Arial Nova"/>
              <a:cs typeface="Arial Nova"/>
              <a:sym typeface="Arial Nova"/>
            </a:endParaRPr>
          </a:p>
          <a:p>
            <a:pPr algn="ctr">
              <a:lnSpc>
                <a:spcPct val="150000"/>
              </a:lnSpc>
            </a:pPr>
            <a:r>
              <a:rPr lang="pt-BR" sz="4000" noProof="0">
                <a:solidFill>
                  <a:srgbClr val="EEF2F5"/>
                </a:solidFill>
                <a:latin typeface="+mj-lt"/>
                <a:ea typeface="Arial Nova"/>
                <a:cs typeface="Arial Nova"/>
                <a:sym typeface="Arial Nova"/>
              </a:rPr>
              <a:t>Imóvel único X Multiplicidade de garantias</a:t>
            </a:r>
          </a:p>
          <a:p>
            <a:pPr algn="l">
              <a:lnSpc>
                <a:spcPct val="150000"/>
              </a:lnSpc>
            </a:pPr>
            <a:endParaRPr lang="pt-BR" sz="1800" noProof="0">
              <a:solidFill>
                <a:srgbClr val="EEF2F5"/>
              </a:solidFill>
              <a:latin typeface="+mj-lt"/>
              <a:ea typeface="Arial Nova"/>
              <a:cs typeface="Arial Nova"/>
              <a:sym typeface="Arial Nova"/>
            </a:endParaRPr>
          </a:p>
          <a:p>
            <a:pPr algn="l">
              <a:lnSpc>
                <a:spcPts val="2880"/>
              </a:lnSpc>
            </a:pPr>
            <a:endParaRPr lang="pt-BR" sz="1800" noProof="0">
              <a:solidFill>
                <a:srgbClr val="EEF2F5"/>
              </a:solidFill>
              <a:latin typeface="+mj-lt"/>
              <a:ea typeface="Arial Nova"/>
              <a:cs typeface="Arial Nova"/>
              <a:sym typeface="Arial Nova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A9764C78-2903-A3FF-8615-B7EA52716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682062"/>
              </p:ext>
            </p:extLst>
          </p:nvPr>
        </p:nvGraphicFramePr>
        <p:xfrm>
          <a:off x="387956" y="775868"/>
          <a:ext cx="8991600" cy="89543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1683408538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16878001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318790147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230266701"/>
                    </a:ext>
                  </a:extLst>
                </a:gridCol>
              </a:tblGrid>
              <a:tr h="19757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Situação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Legal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Observações Práticas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846526"/>
                  </a:ext>
                </a:extLst>
              </a:tr>
              <a:tr h="19757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Imóvel único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Art. 26 da Lei 9.514/97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Intimação feita pelo RI da circunscrição do imóvel; prazo de 15 dias para purgação da mora.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Procedimento tradicional, consolidado pela prática registral.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1453672"/>
                  </a:ext>
                </a:extLst>
              </a:tr>
              <a:tr h="19757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Múltiplos imóveis em circunscrições distintas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Art. 26, §1º-A (Lei 14.711/23)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intimação pode ser realizada por qualquer RI competente; essa intimação aproveita a todos os imóveis vinculados à mesma dívida.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Evita duplicidade de intimações, reduzindo custos e garantindo uniformidade procedimental.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1105347"/>
                  </a:ext>
                </a:extLst>
              </a:tr>
              <a:tr h="197576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Execução sucessiva ou conjunta de 2 ou mais imóveis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Art. 27-A (Lei 9.514/97, Lei 14.711/23)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credor pode optar por excutir todos os imóveis em um único ato (conjunto) ou em atos sucessivos, até a satisfação integral do crédito.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Nos atos sucessivos, a cada leilão o RI deve averbar o resultado nas matrículas não excutidas. Prevê recolhimento proporcional de ITBI/laudêmio e possibilidade de liberar imóveis não necessários.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24869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78FE9-5395-9356-6547-EE41214FD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8B02FA7-EBA1-BEF7-7051-B33102917145}"/>
              </a:ext>
            </a:extLst>
          </p:cNvPr>
          <p:cNvGrpSpPr/>
          <p:nvPr/>
        </p:nvGrpSpPr>
        <p:grpSpPr>
          <a:xfrm>
            <a:off x="9694360" y="0"/>
            <a:ext cx="8593640" cy="10287000"/>
            <a:chOff x="0" y="0"/>
            <a:chExt cx="2037011" cy="24384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249654-A292-23E0-5F1E-103A17954E29}"/>
                </a:ext>
              </a:extLst>
            </p:cNvPr>
            <p:cNvSpPr/>
            <p:nvPr/>
          </p:nvSpPr>
          <p:spPr>
            <a:xfrm>
              <a:off x="0" y="0"/>
              <a:ext cx="2037011" cy="2438400"/>
            </a:xfrm>
            <a:custGeom>
              <a:avLst/>
              <a:gdLst/>
              <a:ahLst/>
              <a:cxnLst/>
              <a:rect l="l" t="t" r="r" b="b"/>
              <a:pathLst>
                <a:path w="2037011" h="2438400">
                  <a:moveTo>
                    <a:pt x="0" y="0"/>
                  </a:moveTo>
                  <a:lnTo>
                    <a:pt x="2037011" y="0"/>
                  </a:lnTo>
                  <a:lnTo>
                    <a:pt x="2037011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1194887-F742-4074-5D34-4E85B5751D57}"/>
                </a:ext>
              </a:extLst>
            </p:cNvPr>
            <p:cNvSpPr txBox="1"/>
            <p:nvPr/>
          </p:nvSpPr>
          <p:spPr>
            <a:xfrm>
              <a:off x="0" y="-38100"/>
              <a:ext cx="2037011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77E6E95-FDC4-C2F0-9658-EF91A7EE3D67}"/>
              </a:ext>
            </a:extLst>
          </p:cNvPr>
          <p:cNvSpPr/>
          <p:nvPr/>
        </p:nvSpPr>
        <p:spPr>
          <a:xfrm>
            <a:off x="9694360" y="0"/>
            <a:ext cx="8593640" cy="10287000"/>
          </a:xfrm>
          <a:custGeom>
            <a:avLst/>
            <a:gdLst/>
            <a:ahLst/>
            <a:cxnLst/>
            <a:rect l="l" t="t" r="r" b="b"/>
            <a:pathLst>
              <a:path w="8593640" h="10287000">
                <a:moveTo>
                  <a:pt x="0" y="0"/>
                </a:moveTo>
                <a:lnTo>
                  <a:pt x="8593640" y="0"/>
                </a:lnTo>
                <a:lnTo>
                  <a:pt x="8593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119225" t="-14305" r="-99798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58B6B9B-5A9D-07C4-C9CA-7D143CAFEE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99309E9-3D01-281A-71B9-E5A34B87C1B4}"/>
              </a:ext>
            </a:extLst>
          </p:cNvPr>
          <p:cNvSpPr txBox="1"/>
          <p:nvPr/>
        </p:nvSpPr>
        <p:spPr>
          <a:xfrm>
            <a:off x="351380" y="2234291"/>
            <a:ext cx="8991600" cy="603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Prazo: 15 dias (salvo carência contratual – art. 26, §§2º e 2º-A).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Intimação inclui parcelas vencidas e vincendas até a data do pagamento, juros, multas, tributos, condomínio e despesas (art. 26, §1º).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Modalidades: pessoal (RI/RTD/correio AR em mão própria (Item 194 NSCGJ); edital apenas como último recurso.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Hora certa: admitida excepcionalmente (art. 26, §3º-A, CPC).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Intimação eletrônica obrigatória se houver e-mail no contrato (art. 26, §4º-B).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Devedor deve comunicar alteração de domicílio (art. 26, §4º-A).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pt-BR" sz="2400" noProof="0" dirty="0"/>
              <a:t>Edital: só em local incerto/ignorado/inacessível (art. 26, §4º).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F56F0DB-5B36-502A-6E37-8FB34291F775}"/>
              </a:ext>
            </a:extLst>
          </p:cNvPr>
          <p:cNvSpPr txBox="1"/>
          <p:nvPr/>
        </p:nvSpPr>
        <p:spPr>
          <a:xfrm>
            <a:off x="11067383" y="4869532"/>
            <a:ext cx="5756467" cy="38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pt-BR" sz="3600" noProof="0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(Lei 9.514/97, art. 26)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18473AE5-DD20-754C-6EC0-5C4F04D4E5B2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3CB7E6-AFEB-61D7-9EAB-9BEC3338CB83}"/>
              </a:ext>
            </a:extLst>
          </p:cNvPr>
          <p:cNvSpPr txBox="1">
            <a:spLocks/>
          </p:cNvSpPr>
          <p:nvPr/>
        </p:nvSpPr>
        <p:spPr>
          <a:xfrm>
            <a:off x="10896600" y="1644099"/>
            <a:ext cx="6362700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noProof="0">
                <a:solidFill>
                  <a:schemeClr val="bg1"/>
                </a:solidFill>
              </a:rPr>
              <a:t>Intimação do Devedor</a:t>
            </a:r>
          </a:p>
        </p:txBody>
      </p:sp>
    </p:spTree>
    <p:extLst>
      <p:ext uri="{BB962C8B-B14F-4D97-AF65-F5344CB8AC3E}">
        <p14:creationId xmlns:p14="http://schemas.microsoft.com/office/powerpoint/2010/main" val="76512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6121614" cy="5143500"/>
            <a:chOff x="0" y="0"/>
            <a:chExt cx="1451049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21614" y="5143500"/>
            <a:ext cx="6044772" cy="5143500"/>
            <a:chOff x="0" y="0"/>
            <a:chExt cx="1432835" cy="121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835" cy="1219200"/>
            </a:xfrm>
            <a:custGeom>
              <a:avLst/>
              <a:gdLst/>
              <a:ahLst/>
              <a:cxnLst/>
              <a:rect l="l" t="t" r="r" b="b"/>
              <a:pathLst>
                <a:path w="1432835" h="1219200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66386" y="5143500"/>
            <a:ext cx="6121614" cy="5143500"/>
            <a:chOff x="0" y="0"/>
            <a:chExt cx="1451049" cy="1219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-3015" t="-128610" r="-46896" b="-37898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12" name="Freeform 1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200498" r="-1892" b="-1440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13" name="AutoShape 1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sp>
        <p:nvSpPr>
          <p:cNvPr id="14" name="TextBox 14"/>
          <p:cNvSpPr txBox="1"/>
          <p:nvPr/>
        </p:nvSpPr>
        <p:spPr>
          <a:xfrm>
            <a:off x="1221496" y="1504433"/>
            <a:ext cx="16230600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noProof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Consolidação</a:t>
            </a:r>
          </a:p>
          <a:p>
            <a:pPr algn="l">
              <a:lnSpc>
                <a:spcPts val="6719"/>
              </a:lnSpc>
            </a:pPr>
            <a:endParaRPr lang="pt-BR" sz="5599" b="1" noProof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6719"/>
              </a:lnSpc>
            </a:pPr>
            <a:endParaRPr lang="pt-BR" sz="5599" b="1" noProof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1000" y="6558889"/>
            <a:ext cx="5029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3600" noProof="0">
                <a:solidFill>
                  <a:schemeClr val="bg1"/>
                </a:solidFill>
              </a:rPr>
              <a:t>- Alienação Fiduciária: mora não purgada → consolidação em nome do credor (§7º, art. 26).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93276" y="6558889"/>
            <a:ext cx="51415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noProof="0">
                <a:solidFill>
                  <a:schemeClr val="bg1"/>
                </a:solidFill>
              </a:rPr>
              <a:t>- Quando houver imóveis em diferentes circunscrições → intimação em uma vale para todas (art. 26, §1º-A).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8048" y="6558889"/>
            <a:ext cx="439003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3600" noProof="0">
                <a:solidFill>
                  <a:schemeClr val="bg1"/>
                </a:solidFill>
              </a:rPr>
              <a:t>- Hipoteca: mora não purgada → averbação do início da execução (§2º, art. 9º, Lei 14.711/23).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A261987-7D9D-4152-0A5A-0FB9E848E330}"/>
              </a:ext>
            </a:extLst>
          </p:cNvPr>
          <p:cNvSpPr txBox="1"/>
          <p:nvPr/>
        </p:nvSpPr>
        <p:spPr>
          <a:xfrm>
            <a:off x="1206256" y="2668296"/>
            <a:ext cx="16053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noProof="0"/>
              <a:t>Requerimento do credor com recolhimento prévio do ITBI e laudêmio é requisito a ser verificado pelo oficial em sede de qualificação (Lei 9.514/97, art. 26, §7º)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grpSp>
        <p:nvGrpSpPr>
          <p:cNvPr id="3" name="Group 3"/>
          <p:cNvGrpSpPr/>
          <p:nvPr/>
        </p:nvGrpSpPr>
        <p:grpSpPr>
          <a:xfrm>
            <a:off x="7401128" y="0"/>
            <a:ext cx="5443436" cy="5143500"/>
            <a:chOff x="0" y="0"/>
            <a:chExt cx="1290296" cy="121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16" name="Freeform 16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76855" t="-50249" r="-3179" b="-72024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17" name="TextBox 17"/>
          <p:cNvSpPr txBox="1"/>
          <p:nvPr/>
        </p:nvSpPr>
        <p:spPr>
          <a:xfrm>
            <a:off x="8090284" y="6141761"/>
            <a:ext cx="4109035" cy="368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pt-BR" sz="2000" u="none" strike="noStrike" noProof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Eficácia (§3º): a alienação fiduciária superveniente produz efeitos após o cancelamento da AF de menor grau. Prioridade (§4º): Prevalece a alienação fiduciária mais antiga. As posteriores se sub-rogam no preço obtido em eventual leilão. Efeito prático: protege o primeiro credor fiduciário; posteriores só recebem se houver sobra do valor do bem.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11764" y="2200644"/>
            <a:ext cx="4414658" cy="2217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80"/>
              </a:lnSpc>
              <a:spcBef>
                <a:spcPct val="0"/>
              </a:spcBef>
            </a:pPr>
            <a:r>
              <a:rPr lang="pt-BR" sz="2400" b="1" noProof="0">
                <a:solidFill>
                  <a:schemeClr val="bg1"/>
                </a:solidFill>
              </a:rPr>
              <a:t>Execução conjunta (§9º):</a:t>
            </a:r>
            <a:r>
              <a:rPr lang="pt-BR" sz="2400" noProof="0">
                <a:solidFill>
                  <a:schemeClr val="bg1"/>
                </a:solidFill>
              </a:rPr>
              <a:t> o inadimplemento de uma obrigação autoriza a execução da garantia </a:t>
            </a:r>
            <a:r>
              <a:rPr lang="pt-BR" sz="2400" b="1" noProof="0">
                <a:solidFill>
                  <a:schemeClr val="bg1"/>
                </a:solidFill>
              </a:rPr>
              <a:t>abrangendo todas as dívidas garantidas</a:t>
            </a:r>
            <a:r>
              <a:rPr lang="pt-BR" sz="2400" noProof="0">
                <a:solidFill>
                  <a:schemeClr val="bg1"/>
                </a:solidFill>
              </a:rPr>
              <a:t>, devendo a intimação informar tal condição ao devedor.</a:t>
            </a:r>
            <a:endParaRPr lang="pt-BR" sz="2400" u="none" strike="noStrike" noProof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68329" y="1004225"/>
            <a:ext cx="268720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pt-BR" sz="3600" b="1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Intimação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455809" y="888606"/>
            <a:ext cx="447061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pt-BR" sz="3600" b="1" u="none" strike="noStrike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Pluralidade de dívidas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68329" y="5618740"/>
            <a:ext cx="268720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pt-BR" sz="3600" b="1" u="none" strike="noStrike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Eficácia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62705" y="2249274"/>
            <a:ext cx="4720281" cy="2217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pt-BR" sz="2400" b="1" noProof="0">
                <a:solidFill>
                  <a:schemeClr val="bg1"/>
                </a:solidFill>
              </a:rPr>
              <a:t>Intimação</a:t>
            </a:r>
            <a:r>
              <a:rPr lang="pt-BR" sz="2400" noProof="0">
                <a:solidFill>
                  <a:schemeClr val="bg1"/>
                </a:solidFill>
              </a:rPr>
              <a:t> deve informar que o inadimplemento de uma obrigação pode gerar o </a:t>
            </a:r>
            <a:r>
              <a:rPr lang="pt-BR" sz="2400" b="1" noProof="0">
                <a:solidFill>
                  <a:schemeClr val="bg1"/>
                </a:solidFill>
              </a:rPr>
              <a:t>vencimento antecipado</a:t>
            </a:r>
            <a:r>
              <a:rPr lang="pt-BR" sz="2400" noProof="0">
                <a:solidFill>
                  <a:schemeClr val="bg1"/>
                </a:solidFill>
              </a:rPr>
              <a:t> das demais garantidas pelo mesmo imóvel (art. 22, §6º). </a:t>
            </a:r>
          </a:p>
          <a:p>
            <a:pPr>
              <a:lnSpc>
                <a:spcPts val="2880"/>
              </a:lnSpc>
            </a:pPr>
            <a:r>
              <a:rPr lang="pt-BR" sz="2400" noProof="0">
                <a:solidFill>
                  <a:schemeClr val="bg1"/>
                </a:solidFill>
              </a:rPr>
              <a:t>Faculdade do credor</a:t>
            </a:r>
            <a:endParaRPr lang="pt-BR" sz="2400" noProof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511765" y="5561728"/>
            <a:ext cx="2687208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pt-BR" sz="2400" b="1" noProof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Direito Eventual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55809" y="6141761"/>
            <a:ext cx="4109035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t-BR" sz="2400" noProof="0">
                <a:solidFill>
                  <a:schemeClr val="bg1"/>
                </a:solidFill>
              </a:rPr>
              <a:t>Art. 22, §8º, Lei 9.514/97 (incluído pela Lei 14.711/23):</a:t>
            </a:r>
            <a:br>
              <a:rPr lang="pt-BR" sz="2400" noProof="0">
                <a:solidFill>
                  <a:schemeClr val="bg1"/>
                </a:solidFill>
              </a:rPr>
            </a:br>
            <a:r>
              <a:rPr lang="pt-BR" sz="2400" noProof="0">
                <a:solidFill>
                  <a:schemeClr val="bg1"/>
                </a:solidFill>
              </a:rPr>
              <a:t>O fiduciante pode, com anuência do fiduciário, dar seu direito eventual ao imóvel em pagamento da dívida, dispensados os procedimentos do art. 27 (leilão).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67200" y="1593374"/>
            <a:ext cx="6733928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noProof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ALIENAÇÃO FIDUCIÁRIA SUPERVENIENTE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4927407"/>
            <a:ext cx="4643986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2800" b="1" noProof="0"/>
              <a:t>Previsão legal:</a:t>
            </a:r>
            <a:r>
              <a:rPr lang="pt-BR" sz="2800" noProof="0"/>
              <a:t> art. 22, §§3º a 9º, Lei 9.514/97 (alterada pela Lei 14.711/23).</a:t>
            </a:r>
            <a:endParaRPr lang="pt-BR" sz="2800" noProof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D4115-2513-D50C-29E9-918E8A282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BE32B58-F57F-1912-E7A6-AAE46D6404F9}"/>
              </a:ext>
            </a:extLst>
          </p:cNvPr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95DD7D8-EDFC-D0BF-4936-4C365E2107DD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80987E7-691A-DF68-2DD0-1A9F7E359A04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4E53D25-C89E-8174-9CA9-5ACD221D5232}"/>
              </a:ext>
            </a:extLst>
          </p:cNvPr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14FE1DE-9420-66C6-6013-5C850B7470BB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9BD47E-6B51-F740-5FC3-2F9339D2E1E7}"/>
              </a:ext>
            </a:extLst>
          </p:cNvPr>
          <p:cNvSpPr/>
          <p:nvPr/>
        </p:nvSpPr>
        <p:spPr>
          <a:xfrm>
            <a:off x="0" y="1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05E9291-DC60-EFB3-5D32-786BD148F3D8}"/>
              </a:ext>
            </a:extLst>
          </p:cNvPr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DBA5265-DEA0-D050-6E43-4686C60FDCA7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4B03621-ABB3-7BAD-C289-7E91564DD9AD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E18F93A-C21B-EE6B-A06B-8E2A853941F9}"/>
              </a:ext>
            </a:extLst>
          </p:cNvPr>
          <p:cNvSpPr txBox="1"/>
          <p:nvPr/>
        </p:nvSpPr>
        <p:spPr>
          <a:xfrm>
            <a:off x="1981200" y="1325076"/>
            <a:ext cx="133731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8033" b="1" noProof="0">
                <a:solidFill>
                  <a:srgbClr val="FFFFFF"/>
                </a:solidFill>
                <a:latin typeface="+mj-lt"/>
                <a:ea typeface="Arial Nova Bold"/>
                <a:cs typeface="Arial Nova Bold"/>
                <a:sym typeface="Arial Nova Bold"/>
              </a:rPr>
              <a:t>Leilões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A12B14-7F7E-DCB5-B6A2-396284380D90}"/>
              </a:ext>
            </a:extLst>
          </p:cNvPr>
          <p:cNvSpPr txBox="1"/>
          <p:nvPr/>
        </p:nvSpPr>
        <p:spPr>
          <a:xfrm>
            <a:off x="762000" y="4689137"/>
            <a:ext cx="164973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lphaLcParenR"/>
            </a:pPr>
            <a:r>
              <a:rPr lang="pt-BR" sz="2800" noProof="0"/>
              <a:t>- 	Alienação Fiduciária (art. 27):</a:t>
            </a:r>
          </a:p>
          <a:p>
            <a:pPr algn="just"/>
            <a:r>
              <a:rPr lang="pt-BR" sz="2800" noProof="0"/>
              <a:t>  • 1º leilão: valor mínimo = valor do contrato.</a:t>
            </a:r>
          </a:p>
          <a:p>
            <a:pPr algn="just"/>
            <a:r>
              <a:rPr lang="pt-BR" sz="2800" noProof="0"/>
              <a:t>  • 2º leilão: maior lance ≥ dívida + despesas; credor pode aceitar ≥ 50% da avaliação.</a:t>
            </a:r>
          </a:p>
          <a:p>
            <a:pPr algn="just"/>
            <a:endParaRPr lang="pt-BR" sz="2800" noProof="0"/>
          </a:p>
          <a:p>
            <a:pPr marL="514350" indent="-514350" algn="just">
              <a:buFont typeface="+mj-lt"/>
              <a:buAutoNum type="alphaLcParenR" startAt="2"/>
            </a:pPr>
            <a:r>
              <a:rPr lang="pt-BR" sz="2800" noProof="0"/>
              <a:t>- 	Hipoteca (art. 9º, §§5º-6º):</a:t>
            </a:r>
          </a:p>
          <a:p>
            <a:pPr algn="just"/>
            <a:r>
              <a:rPr lang="pt-BR" sz="2800" noProof="0"/>
              <a:t>  • 1º leilão: valor contratual ou valor para ITBI.</a:t>
            </a:r>
          </a:p>
          <a:p>
            <a:pPr algn="just"/>
            <a:r>
              <a:rPr lang="pt-BR" sz="2800" noProof="0"/>
              <a:t>  • 2º leilão: maior lance ≥ dívida; credor pode aceitar ≥ 50% da avaliação.</a:t>
            </a:r>
          </a:p>
          <a:p>
            <a:pPr algn="just"/>
            <a:endParaRPr lang="pt-BR" sz="2800" noProof="0"/>
          </a:p>
          <a:p>
            <a:pPr marL="514350" indent="-514350" algn="just">
              <a:buFont typeface="+mj-lt"/>
              <a:buAutoNum type="alphaLcParenR" startAt="3"/>
            </a:pPr>
            <a:r>
              <a:rPr lang="pt-BR" sz="2800" noProof="0"/>
              <a:t>- 	Prazos: leilão em até 60 dias da consolidação (art. 27).</a:t>
            </a:r>
          </a:p>
          <a:p>
            <a:pPr marL="514350" indent="-514350" algn="just">
              <a:buFont typeface="+mj-lt"/>
              <a:buAutoNum type="alphaLcParenR" startAt="3"/>
            </a:pPr>
            <a:r>
              <a:rPr lang="pt-BR" sz="2800" noProof="0"/>
              <a:t>- 	Notificação ao devedor também por e-mail (art. 27, §2º-A).</a:t>
            </a:r>
          </a:p>
          <a:p>
            <a:pPr marL="514350" indent="-514350" algn="just">
              <a:buFont typeface="+mj-lt"/>
              <a:buAutoNum type="alphaLcParenR" startAt="3"/>
            </a:pPr>
            <a:r>
              <a:rPr lang="pt-BR" sz="2800" noProof="0"/>
              <a:t>- 	Direito de preferência assegurado ao fiduciante (art. 27, §2º-B).</a:t>
            </a:r>
          </a:p>
          <a:p>
            <a:pPr marL="514350" indent="-514350" algn="just">
              <a:buFont typeface="+mj-lt"/>
              <a:buAutoNum type="alphaLcParenR" startAt="3"/>
            </a:pPr>
            <a:r>
              <a:rPr lang="pt-BR" sz="2800" noProof="0"/>
              <a:t>- 	Leilão pode ser eletrônico (art. 27, §10).</a:t>
            </a:r>
          </a:p>
        </p:txBody>
      </p:sp>
    </p:spTree>
    <p:extLst>
      <p:ext uri="{BB962C8B-B14F-4D97-AF65-F5344CB8AC3E}">
        <p14:creationId xmlns:p14="http://schemas.microsoft.com/office/powerpoint/2010/main" val="133078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15070"/>
            <a:ext cx="18288000" cy="3073179"/>
            <a:chOff x="0" y="0"/>
            <a:chExt cx="4816593" cy="8093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09397"/>
            </a:xfrm>
            <a:custGeom>
              <a:avLst/>
              <a:gdLst/>
              <a:ahLst/>
              <a:cxnLst/>
              <a:rect l="l" t="t" r="r" b="b"/>
              <a:pathLst>
                <a:path w="4816592" h="809397">
                  <a:moveTo>
                    <a:pt x="0" y="0"/>
                  </a:moveTo>
                  <a:lnTo>
                    <a:pt x="4816592" y="0"/>
                  </a:lnTo>
                  <a:lnTo>
                    <a:pt x="4816592" y="809397"/>
                  </a:lnTo>
                  <a:lnTo>
                    <a:pt x="0" y="809397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47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7215070"/>
            <a:ext cx="18288000" cy="3071930"/>
          </a:xfrm>
          <a:custGeom>
            <a:avLst/>
            <a:gdLst/>
            <a:ahLst/>
            <a:cxnLst/>
            <a:rect l="l" t="t" r="r" b="b"/>
            <a:pathLst>
              <a:path w="18288000" h="3071930">
                <a:moveTo>
                  <a:pt x="0" y="0"/>
                </a:moveTo>
                <a:lnTo>
                  <a:pt x="18288000" y="0"/>
                </a:lnTo>
                <a:lnTo>
                  <a:pt x="18288000" y="3071930"/>
                </a:lnTo>
                <a:lnTo>
                  <a:pt x="0" y="307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282775" r="-46896" b="-63455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6" name="Freeform 6"/>
          <p:cNvSpPr/>
          <p:nvPr/>
        </p:nvSpPr>
        <p:spPr>
          <a:xfrm>
            <a:off x="0" y="7212928"/>
            <a:ext cx="18288000" cy="3074072"/>
          </a:xfrm>
          <a:custGeom>
            <a:avLst/>
            <a:gdLst/>
            <a:ahLst/>
            <a:cxnLst/>
            <a:rect l="l" t="t" r="r" b="b"/>
            <a:pathLst>
              <a:path w="18288000" h="3074072">
                <a:moveTo>
                  <a:pt x="0" y="0"/>
                </a:moveTo>
                <a:lnTo>
                  <a:pt x="18288000" y="0"/>
                </a:lnTo>
                <a:lnTo>
                  <a:pt x="18288000" y="3074072"/>
                </a:lnTo>
                <a:lnTo>
                  <a:pt x="0" y="307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402789" r="-1892" b="-241021"/>
            </a:stretch>
          </a:blipFill>
        </p:spPr>
        <p:txBody>
          <a:bodyPr/>
          <a:lstStyle/>
          <a:p>
            <a:endParaRPr lang="pt-BR" noProof="0"/>
          </a:p>
        </p:txBody>
      </p:sp>
      <p:sp>
        <p:nvSpPr>
          <p:cNvPr id="7" name="TextBox 7"/>
          <p:cNvSpPr txBox="1"/>
          <p:nvPr/>
        </p:nvSpPr>
        <p:spPr>
          <a:xfrm>
            <a:off x="1544726" y="8337675"/>
            <a:ext cx="13566569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pt-BR" sz="6000" b="1" noProof="0">
                <a:solidFill>
                  <a:schemeClr val="bg1"/>
                </a:solidFill>
              </a:rPr>
              <a:t>Alternativas e Excedente</a:t>
            </a:r>
            <a:endParaRPr lang="pt-BR" sz="5599" b="1" noProof="0">
              <a:solidFill>
                <a:schemeClr val="bg1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/>
          </a:p>
        </p:txBody>
      </p:sp>
      <p:grpSp>
        <p:nvGrpSpPr>
          <p:cNvPr id="24" name="Group 24"/>
          <p:cNvGrpSpPr/>
          <p:nvPr/>
        </p:nvGrpSpPr>
        <p:grpSpPr>
          <a:xfrm>
            <a:off x="0" y="9943513"/>
            <a:ext cx="4848665" cy="343487"/>
            <a:chOff x="0" y="0"/>
            <a:chExt cx="1277015" cy="9046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7015" cy="90466"/>
            </a:xfrm>
            <a:custGeom>
              <a:avLst/>
              <a:gdLst/>
              <a:ahLst/>
              <a:cxnLst/>
              <a:rect l="l" t="t" r="r" b="b"/>
              <a:pathLst>
                <a:path w="1277015" h="90466">
                  <a:moveTo>
                    <a:pt x="0" y="0"/>
                  </a:moveTo>
                  <a:lnTo>
                    <a:pt x="1277015" y="0"/>
                  </a:lnTo>
                  <a:lnTo>
                    <a:pt x="1277015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 noProof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7701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D9F89A5-A11B-471E-134D-AF38792BA4C5}"/>
              </a:ext>
            </a:extLst>
          </p:cNvPr>
          <p:cNvSpPr txBox="1"/>
          <p:nvPr/>
        </p:nvSpPr>
        <p:spPr>
          <a:xfrm>
            <a:off x="1028699" y="1090115"/>
            <a:ext cx="1600393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noProof="0" dirty="0"/>
              <a:t>- Alienação Fiduciária (lei 9514):</a:t>
            </a:r>
          </a:p>
          <a:p>
            <a:r>
              <a:rPr lang="pt-BR" sz="3200" noProof="0" dirty="0"/>
              <a:t>  • Imóvel permanece em nome do credor até alienação.</a:t>
            </a:r>
          </a:p>
          <a:p>
            <a:r>
              <a:rPr lang="pt-BR" sz="3200" noProof="0" dirty="0"/>
              <a:t>  • Em financiamento residencial: </a:t>
            </a:r>
            <a:r>
              <a:rPr lang="pt-BR" sz="3200" dirty="0"/>
              <a:t>se </a:t>
            </a:r>
            <a:r>
              <a:rPr lang="pt-BR" sz="3200" noProof="0" dirty="0"/>
              <a:t>2º leilão negativo, a dívida se extingue (art. 26-A, §4º).</a:t>
            </a:r>
          </a:p>
          <a:p>
            <a:r>
              <a:rPr lang="pt-BR" sz="3200" dirty="0"/>
              <a:t>A averbação do º leilão negativo possibilita ao credor a livre alienação do imóvel (art. 27, §</a:t>
            </a:r>
            <a:endParaRPr lang="pt-BR" sz="3200" noProof="0" dirty="0"/>
          </a:p>
          <a:p>
            <a:endParaRPr lang="pt-BR" sz="3200" noProof="0" dirty="0"/>
          </a:p>
          <a:p>
            <a:r>
              <a:rPr lang="pt-BR" sz="3200" noProof="0" dirty="0"/>
              <a:t>- Hipoteca (Lei 14.711): credor pode:</a:t>
            </a:r>
          </a:p>
          <a:p>
            <a:r>
              <a:rPr lang="pt-BR" sz="3200" noProof="0" dirty="0"/>
              <a:t>  • Apropriar-se pelo valor mínimo (§9º, I).</a:t>
            </a:r>
          </a:p>
          <a:p>
            <a:r>
              <a:rPr lang="pt-BR" sz="3200" noProof="0" dirty="0"/>
              <a:t>  • Vender diretamente em até 180 dias (§9º, II).</a:t>
            </a:r>
          </a:p>
          <a:p>
            <a:endParaRPr lang="pt-BR" sz="3200" noProof="0" dirty="0"/>
          </a:p>
          <a:p>
            <a:r>
              <a:rPr lang="pt-BR" sz="3200" noProof="0" dirty="0"/>
              <a:t>- Excedente:</a:t>
            </a:r>
          </a:p>
          <a:p>
            <a:r>
              <a:rPr lang="pt-BR" sz="3200" noProof="0" dirty="0"/>
              <a:t>  • AF: devolvido em 5 dias (art. 27, §4º).</a:t>
            </a:r>
          </a:p>
          <a:p>
            <a:r>
              <a:rPr lang="pt-BR" sz="3200" noProof="0" dirty="0"/>
              <a:t>  • Hipoteca: devolvido em 15 dias (art. 9º, §8º).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72C235-BCF2-4ADF-8A35-CC9D30D63657}"/>
</file>

<file path=customXml/itemProps3.xml><?xml version="1.0" encoding="utf-8"?>
<ds:datastoreItem xmlns:ds="http://schemas.openxmlformats.org/officeDocument/2006/customXml" ds:itemID="{63AFCB5D-44C0-476F-B5B5-206A6E33D27A}">
  <ds:schemaRefs>
    <ds:schemaRef ds:uri="218da819-5eda-4320-8775-2a37a9ead0b4"/>
    <ds:schemaRef ds:uri="68b36977-3d0b-4277-a0b6-886338feaa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1974</Words>
  <Application>Microsoft Office PowerPoint</Application>
  <PresentationFormat>Personalizar</PresentationFormat>
  <Paragraphs>158</Paragraphs>
  <Slides>14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Arial Nova Bold</vt:lpstr>
      <vt:lpstr>Aptos</vt:lpstr>
      <vt:lpstr>Arial Nova</vt:lpstr>
      <vt:lpstr>Calibri</vt:lpstr>
      <vt:lpstr>Agrandir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Frederico Assad</cp:lastModifiedBy>
  <cp:revision>1</cp:revision>
  <cp:lastPrinted>2025-08-26T22:35:18Z</cp:lastPrinted>
  <dcterms:created xsi:type="dcterms:W3CDTF">2006-08-16T00:00:00Z</dcterms:created>
  <dcterms:modified xsi:type="dcterms:W3CDTF">2025-08-28T13:11:54Z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