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8" roundtripDataSignature="AMtx7mijeXre+xh1AWcEZxeRz2WtM03w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customXml" Target="../customXml/item3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2.xml"/><Relationship Id="rId4" Type="http://schemas.openxmlformats.org/officeDocument/2006/relationships/slideMaster" Target="slideMasters/slide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9CA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" y="98"/>
            <a:ext cx="18287650" cy="1028680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1028700" y="1028700"/>
            <a:ext cx="4142126" cy="2899488"/>
          </a:xfrm>
          <a:custGeom>
            <a:rect b="b" l="l" r="r" t="t"/>
            <a:pathLst>
              <a:path extrusionOk="0" h="2899488" w="4142126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671701" y="314680"/>
            <a:ext cx="7258792" cy="9719886"/>
          </a:xfrm>
          <a:custGeom>
            <a:rect b="b" l="l" r="r" t="t"/>
            <a:pathLst>
              <a:path extrusionOk="0" h="5156200" w="3850640">
                <a:moveTo>
                  <a:pt x="1311910" y="2552700"/>
                </a:moveTo>
                <a:cubicBezTo>
                  <a:pt x="1311910" y="2346960"/>
                  <a:pt x="1313180" y="2141220"/>
                  <a:pt x="1311910" y="1935480"/>
                </a:cubicBezTo>
                <a:cubicBezTo>
                  <a:pt x="1310640" y="1535430"/>
                  <a:pt x="1031240" y="1253490"/>
                  <a:pt x="631190" y="1243330"/>
                </a:cubicBezTo>
                <a:cubicBezTo>
                  <a:pt x="289560" y="1225550"/>
                  <a:pt x="26670" y="934720"/>
                  <a:pt x="44450" y="591820"/>
                </a:cubicBezTo>
                <a:cubicBezTo>
                  <a:pt x="60960" y="271780"/>
                  <a:pt x="320040" y="16510"/>
                  <a:pt x="640080" y="5080"/>
                </a:cubicBezTo>
                <a:cubicBezTo>
                  <a:pt x="976630" y="2540"/>
                  <a:pt x="1250950" y="273050"/>
                  <a:pt x="1259840" y="613410"/>
                </a:cubicBezTo>
                <a:cubicBezTo>
                  <a:pt x="1268730" y="1009650"/>
                  <a:pt x="1541780" y="1283970"/>
                  <a:pt x="1938020" y="1296670"/>
                </a:cubicBezTo>
                <a:cubicBezTo>
                  <a:pt x="2288540" y="1308100"/>
                  <a:pt x="2547620" y="1573530"/>
                  <a:pt x="2548890" y="1925320"/>
                </a:cubicBezTo>
                <a:cubicBezTo>
                  <a:pt x="2550160" y="2340610"/>
                  <a:pt x="2548890" y="2757170"/>
                  <a:pt x="2548890" y="3172460"/>
                </a:cubicBezTo>
                <a:cubicBezTo>
                  <a:pt x="2548890" y="3587750"/>
                  <a:pt x="2824480" y="3867150"/>
                  <a:pt x="3235960" y="3881120"/>
                </a:cubicBezTo>
                <a:cubicBezTo>
                  <a:pt x="3577590" y="3884930"/>
                  <a:pt x="3850640" y="4165600"/>
                  <a:pt x="3846830" y="4507230"/>
                </a:cubicBezTo>
                <a:cubicBezTo>
                  <a:pt x="3843020" y="4848860"/>
                  <a:pt x="3562350" y="5121910"/>
                  <a:pt x="3220720" y="5118100"/>
                </a:cubicBezTo>
                <a:cubicBezTo>
                  <a:pt x="2884170" y="5118100"/>
                  <a:pt x="2612390" y="4847590"/>
                  <a:pt x="2603500" y="4505960"/>
                </a:cubicBezTo>
                <a:cubicBezTo>
                  <a:pt x="2594610" y="4116069"/>
                  <a:pt x="2315210" y="3835400"/>
                  <a:pt x="1927860" y="3825239"/>
                </a:cubicBezTo>
                <a:cubicBezTo>
                  <a:pt x="1577340" y="3817619"/>
                  <a:pt x="1315720" y="3552189"/>
                  <a:pt x="1313180" y="3200399"/>
                </a:cubicBezTo>
                <a:cubicBezTo>
                  <a:pt x="1310640" y="2984500"/>
                  <a:pt x="1313180" y="2768600"/>
                  <a:pt x="1311910" y="2552700"/>
                </a:cubicBezTo>
                <a:lnTo>
                  <a:pt x="1311910" y="2552700"/>
                </a:lnTo>
                <a:close/>
                <a:moveTo>
                  <a:pt x="3840480" y="1916430"/>
                </a:moveTo>
                <a:lnTo>
                  <a:pt x="3840480" y="3187700"/>
                </a:lnTo>
                <a:cubicBezTo>
                  <a:pt x="3839210" y="3549650"/>
                  <a:pt x="3571240" y="3826510"/>
                  <a:pt x="3220720" y="3825240"/>
                </a:cubicBezTo>
                <a:cubicBezTo>
                  <a:pt x="2870200" y="3823971"/>
                  <a:pt x="2604770" y="3549650"/>
                  <a:pt x="2603500" y="3191510"/>
                </a:cubicBezTo>
                <a:cubicBezTo>
                  <a:pt x="2603500" y="2335530"/>
                  <a:pt x="2603500" y="1479550"/>
                  <a:pt x="2604770" y="624840"/>
                </a:cubicBezTo>
                <a:cubicBezTo>
                  <a:pt x="2602230" y="284480"/>
                  <a:pt x="2876550" y="5080"/>
                  <a:pt x="3216910" y="2540"/>
                </a:cubicBezTo>
                <a:cubicBezTo>
                  <a:pt x="3522980" y="0"/>
                  <a:pt x="3783330" y="220980"/>
                  <a:pt x="3831590" y="523240"/>
                </a:cubicBezTo>
                <a:cubicBezTo>
                  <a:pt x="3837940" y="563880"/>
                  <a:pt x="3840480" y="605790"/>
                  <a:pt x="3839210" y="646430"/>
                </a:cubicBezTo>
                <a:cubicBezTo>
                  <a:pt x="3840480" y="1070610"/>
                  <a:pt x="3841750" y="1493520"/>
                  <a:pt x="3840480" y="1916430"/>
                </a:cubicBezTo>
                <a:close/>
                <a:moveTo>
                  <a:pt x="643890" y="2585720"/>
                </a:moveTo>
                <a:cubicBezTo>
                  <a:pt x="982980" y="2589530"/>
                  <a:pt x="1252220" y="2860040"/>
                  <a:pt x="1259840" y="3206750"/>
                </a:cubicBezTo>
                <a:cubicBezTo>
                  <a:pt x="1266190" y="3517900"/>
                  <a:pt x="1456690" y="3771900"/>
                  <a:pt x="1752600" y="3854450"/>
                </a:cubicBezTo>
                <a:cubicBezTo>
                  <a:pt x="1816100" y="3870960"/>
                  <a:pt x="1880870" y="3878580"/>
                  <a:pt x="1946910" y="3879850"/>
                </a:cubicBezTo>
                <a:cubicBezTo>
                  <a:pt x="2273300" y="3893820"/>
                  <a:pt x="2534920" y="4147820"/>
                  <a:pt x="2548890" y="4467860"/>
                </a:cubicBezTo>
                <a:cubicBezTo>
                  <a:pt x="2565400" y="4795520"/>
                  <a:pt x="2322830" y="5078730"/>
                  <a:pt x="1996440" y="5114290"/>
                </a:cubicBezTo>
                <a:cubicBezTo>
                  <a:pt x="1635760" y="5156200"/>
                  <a:pt x="1324610" y="4878070"/>
                  <a:pt x="1313180" y="4499610"/>
                </a:cubicBezTo>
                <a:cubicBezTo>
                  <a:pt x="1303020" y="4216400"/>
                  <a:pt x="1174750" y="4006850"/>
                  <a:pt x="916940" y="3890010"/>
                </a:cubicBezTo>
                <a:cubicBezTo>
                  <a:pt x="830580" y="3849370"/>
                  <a:pt x="727710" y="3832860"/>
                  <a:pt x="631190" y="3827780"/>
                </a:cubicBezTo>
                <a:cubicBezTo>
                  <a:pt x="308610" y="3812540"/>
                  <a:pt x="49530" y="3572510"/>
                  <a:pt x="25400" y="3256280"/>
                </a:cubicBezTo>
                <a:cubicBezTo>
                  <a:pt x="0" y="2938780"/>
                  <a:pt x="219710" y="2653030"/>
                  <a:pt x="533400" y="2597150"/>
                </a:cubicBezTo>
                <a:cubicBezTo>
                  <a:pt x="570230" y="2590800"/>
                  <a:pt x="607060" y="2589530"/>
                  <a:pt x="643890" y="2585720"/>
                </a:cubicBezTo>
                <a:close/>
                <a:moveTo>
                  <a:pt x="24130" y="1913890"/>
                </a:moveTo>
                <a:cubicBezTo>
                  <a:pt x="25400" y="1572260"/>
                  <a:pt x="302260" y="1295400"/>
                  <a:pt x="643890" y="1296670"/>
                </a:cubicBezTo>
                <a:cubicBezTo>
                  <a:pt x="985520" y="1297940"/>
                  <a:pt x="1262380" y="1574800"/>
                  <a:pt x="1261110" y="1916430"/>
                </a:cubicBezTo>
                <a:cubicBezTo>
                  <a:pt x="1259840" y="2258060"/>
                  <a:pt x="984250" y="2533650"/>
                  <a:pt x="642620" y="2533650"/>
                </a:cubicBezTo>
                <a:cubicBezTo>
                  <a:pt x="300990" y="2533650"/>
                  <a:pt x="24130" y="2256790"/>
                  <a:pt x="24130" y="1915160"/>
                </a:cubicBezTo>
                <a:cubicBezTo>
                  <a:pt x="24130" y="1915160"/>
                  <a:pt x="24130" y="1913890"/>
                  <a:pt x="24130" y="1913890"/>
                </a:cubicBezTo>
                <a:close/>
                <a:moveTo>
                  <a:pt x="1931670" y="5080"/>
                </a:moveTo>
                <a:cubicBezTo>
                  <a:pt x="1588770" y="3810"/>
                  <a:pt x="1310640" y="279400"/>
                  <a:pt x="1309370" y="622300"/>
                </a:cubicBezTo>
                <a:cubicBezTo>
                  <a:pt x="1308100" y="965200"/>
                  <a:pt x="1583690" y="1243330"/>
                  <a:pt x="1926590" y="1244600"/>
                </a:cubicBezTo>
                <a:cubicBezTo>
                  <a:pt x="2269490" y="1245870"/>
                  <a:pt x="2547620" y="970280"/>
                  <a:pt x="2548890" y="627380"/>
                </a:cubicBezTo>
                <a:cubicBezTo>
                  <a:pt x="2548890" y="624840"/>
                  <a:pt x="2548890" y="623570"/>
                  <a:pt x="2548890" y="621030"/>
                </a:cubicBezTo>
                <a:cubicBezTo>
                  <a:pt x="2546350" y="281940"/>
                  <a:pt x="2270760" y="7620"/>
                  <a:pt x="1931670" y="5080"/>
                </a:cubicBezTo>
                <a:close/>
                <a:moveTo>
                  <a:pt x="642620" y="3879850"/>
                </a:moveTo>
                <a:cubicBezTo>
                  <a:pt x="299720" y="3878580"/>
                  <a:pt x="21590" y="4154170"/>
                  <a:pt x="20320" y="4497070"/>
                </a:cubicBezTo>
                <a:cubicBezTo>
                  <a:pt x="19050" y="4839970"/>
                  <a:pt x="294640" y="5118100"/>
                  <a:pt x="637540" y="5119370"/>
                </a:cubicBezTo>
                <a:cubicBezTo>
                  <a:pt x="980440" y="5120640"/>
                  <a:pt x="1258570" y="4845050"/>
                  <a:pt x="1259840" y="4502150"/>
                </a:cubicBezTo>
                <a:cubicBezTo>
                  <a:pt x="1259840" y="4499610"/>
                  <a:pt x="1259840" y="4498340"/>
                  <a:pt x="1259840" y="4495800"/>
                </a:cubicBezTo>
                <a:cubicBezTo>
                  <a:pt x="1257300" y="4156710"/>
                  <a:pt x="981710" y="3882390"/>
                  <a:pt x="642620" y="387985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00702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15836596" y="7890394"/>
            <a:ext cx="2072350" cy="2072350"/>
          </a:xfrm>
          <a:custGeom>
            <a:rect b="b" l="l" r="r" t="t"/>
            <a:pathLst>
              <a:path extrusionOk="0" h="2072350" w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1028700" y="4354519"/>
            <a:ext cx="14807896" cy="27089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1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IA e Smart Contracts na Atividade Notarial</a:t>
            </a:r>
            <a:endParaRPr b="1" sz="8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028700" y="7288049"/>
            <a:ext cx="1015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17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FFFFFF"/>
                </a:solidFill>
              </a:rPr>
              <a:t>Rafael Vitelli Depieri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" name="Google Shape;95;p2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2"/>
          <p:cNvGrpSpPr/>
          <p:nvPr/>
        </p:nvGrpSpPr>
        <p:grpSpPr>
          <a:xfrm rot="5400000">
            <a:off x="-1875199" y="1875199"/>
            <a:ext cx="4238545" cy="488147"/>
            <a:chOff x="0" y="-38100"/>
            <a:chExt cx="1116325" cy="128566"/>
          </a:xfrm>
        </p:grpSpPr>
        <p:sp>
          <p:nvSpPr>
            <p:cNvPr id="98" name="Google Shape;98;p2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agem gerada"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2437" y="102941"/>
            <a:ext cx="9663222" cy="10184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8349A71-40E1-4D9D-9754-9DA5CDC2E9F9}"/>
</file>

<file path=customXml/itemProps2.xml><?xml version="1.0" encoding="utf-8"?>
<ds:datastoreItem xmlns:ds="http://schemas.openxmlformats.org/officeDocument/2006/customXml" ds:itemID="{BEADBD19-8098-4B18-A04D-3B0671427C6A}"/>
</file>

<file path=customXml/itemProps3.xml><?xml version="1.0" encoding="utf-8"?>
<ds:datastoreItem xmlns:ds="http://schemas.openxmlformats.org/officeDocument/2006/customXml" ds:itemID="{5CB808A1-ECAC-4E03-8B89-65F0BD650E05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Mônica Popp Coelho</dc:creator>
  <dcterms:created xsi:type="dcterms:W3CDTF">2025-08-25T18:58:18Z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</Properties>
</file>