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71" r:id="rId6"/>
    <p:sldId id="278" r:id="rId7"/>
    <p:sldId id="275" r:id="rId8"/>
    <p:sldId id="277" r:id="rId9"/>
    <p:sldId id="276" r:id="rId10"/>
    <p:sldId id="273" r:id="rId11"/>
    <p:sldId id="280" r:id="rId12"/>
  </p:sldIdLst>
  <p:sldSz cx="18288000" cy="10287000"/>
  <p:notesSz cx="6858000" cy="9144000"/>
  <p:embeddedFontLst>
    <p:embeddedFont>
      <p:font typeface="Arial Nova" panose="020B0504020202020204" pitchFamily="34" charset="0"/>
      <p:regular r:id="rId13"/>
      <p:bold r:id="rId14"/>
    </p:embeddedFont>
    <p:embeddedFont>
      <p:font typeface="Arial Nova Bold" panose="020B08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Vitelli Depieri" userId="556bab76-649f-40f5-aadc-a27390aa18ca" providerId="ADAL" clId="{20233238-8857-4083-8075-7627E9DDFC88}"/>
    <pc:docChg chg="undo custSel addSld delSld modSld sldOrd">
      <pc:chgData name="Rafael Vitelli Depieri" userId="556bab76-649f-40f5-aadc-a27390aa18ca" providerId="ADAL" clId="{20233238-8857-4083-8075-7627E9DDFC88}" dt="2025-08-28T15:45:21.469" v="812" actId="20577"/>
      <pc:docMkLst>
        <pc:docMk/>
      </pc:docMkLst>
      <pc:sldChg chg="modSp mod">
        <pc:chgData name="Rafael Vitelli Depieri" userId="556bab76-649f-40f5-aadc-a27390aa18ca" providerId="ADAL" clId="{20233238-8857-4083-8075-7627E9DDFC88}" dt="2025-08-28T15:22:15.800" v="70" actId="14100"/>
        <pc:sldMkLst>
          <pc:docMk/>
          <pc:sldMk cId="0" sldId="256"/>
        </pc:sldMkLst>
        <pc:spChg chg="mod">
          <ac:chgData name="Rafael Vitelli Depieri" userId="556bab76-649f-40f5-aadc-a27390aa18ca" providerId="ADAL" clId="{20233238-8857-4083-8075-7627E9DDFC88}" dt="2025-08-28T15:22:15.800" v="70" actId="14100"/>
          <ac:spMkLst>
            <pc:docMk/>
            <pc:sldMk cId="0" sldId="256"/>
            <ac:spMk id="23" creationId="{CEFB22E0-1741-1DE9-F4F7-B1ABC0B33BDD}"/>
          </ac:spMkLst>
        </pc:spChg>
        <pc:picChg chg="mod">
          <ac:chgData name="Rafael Vitelli Depieri" userId="556bab76-649f-40f5-aadc-a27390aa18ca" providerId="ADAL" clId="{20233238-8857-4083-8075-7627E9DDFC88}" dt="2025-08-28T15:21:48.818" v="19" actId="1076"/>
          <ac:picMkLst>
            <pc:docMk/>
            <pc:sldMk cId="0" sldId="256"/>
            <ac:picMk id="22" creationId="{1F004F2C-3D90-01F1-EC3C-D08E73A0CA80}"/>
          </ac:picMkLst>
        </pc:picChg>
      </pc:sldChg>
      <pc:sldChg chg="addSp delSp modSp del mod">
        <pc:chgData name="Rafael Vitelli Depieri" userId="556bab76-649f-40f5-aadc-a27390aa18ca" providerId="ADAL" clId="{20233238-8857-4083-8075-7627E9DDFC88}" dt="2025-08-28T15:01:33.286" v="12" actId="47"/>
        <pc:sldMkLst>
          <pc:docMk/>
          <pc:sldMk cId="0" sldId="264"/>
        </pc:sldMkLst>
        <pc:spChg chg="add del">
          <ac:chgData name="Rafael Vitelli Depieri" userId="556bab76-649f-40f5-aadc-a27390aa18ca" providerId="ADAL" clId="{20233238-8857-4083-8075-7627E9DDFC88}" dt="2025-08-28T15:01:15.169" v="8" actId="478"/>
          <ac:spMkLst>
            <pc:docMk/>
            <pc:sldMk cId="0" sldId="264"/>
            <ac:spMk id="2" creationId="{00000000-0000-0000-0000-000000000000}"/>
          </ac:spMkLst>
        </pc:spChg>
        <pc:spChg chg="add del">
          <ac:chgData name="Rafael Vitelli Depieri" userId="556bab76-649f-40f5-aadc-a27390aa18ca" providerId="ADAL" clId="{20233238-8857-4083-8075-7627E9DDFC88}" dt="2025-08-28T15:01:15.346" v="9" actId="478"/>
          <ac:spMkLst>
            <pc:docMk/>
            <pc:sldMk cId="0" sldId="264"/>
            <ac:spMk id="3" creationId="{00000000-0000-0000-0000-000000000000}"/>
          </ac:spMkLst>
        </pc:spChg>
        <pc:spChg chg="mod">
          <ac:chgData name="Rafael Vitelli Depieri" userId="556bab76-649f-40f5-aadc-a27390aa18ca" providerId="ADAL" clId="{20233238-8857-4083-8075-7627E9DDFC88}" dt="2025-08-28T15:01:15.699" v="10" actId="6549"/>
          <ac:spMkLst>
            <pc:docMk/>
            <pc:sldMk cId="0" sldId="264"/>
            <ac:spMk id="5" creationId="{9D0FA8CE-14E6-A02D-0B54-BB8451B461DA}"/>
          </ac:spMkLst>
        </pc:spChg>
      </pc:sldChg>
      <pc:sldChg chg="del">
        <pc:chgData name="Rafael Vitelli Depieri" userId="556bab76-649f-40f5-aadc-a27390aa18ca" providerId="ADAL" clId="{20233238-8857-4083-8075-7627E9DDFC88}" dt="2025-08-28T15:01:03.155" v="3" actId="47"/>
        <pc:sldMkLst>
          <pc:docMk/>
          <pc:sldMk cId="603548001" sldId="265"/>
        </pc:sldMkLst>
      </pc:sldChg>
      <pc:sldChg chg="del">
        <pc:chgData name="Rafael Vitelli Depieri" userId="556bab76-649f-40f5-aadc-a27390aa18ca" providerId="ADAL" clId="{20233238-8857-4083-8075-7627E9DDFC88}" dt="2025-08-28T15:01:02.632" v="0" actId="47"/>
        <pc:sldMkLst>
          <pc:docMk/>
          <pc:sldMk cId="3300287625" sldId="266"/>
        </pc:sldMkLst>
      </pc:sldChg>
      <pc:sldChg chg="del">
        <pc:chgData name="Rafael Vitelli Depieri" userId="556bab76-649f-40f5-aadc-a27390aa18ca" providerId="ADAL" clId="{20233238-8857-4083-8075-7627E9DDFC88}" dt="2025-08-28T15:01:02.849" v="1" actId="47"/>
        <pc:sldMkLst>
          <pc:docMk/>
          <pc:sldMk cId="1129896027" sldId="268"/>
        </pc:sldMkLst>
      </pc:sldChg>
      <pc:sldChg chg="del">
        <pc:chgData name="Rafael Vitelli Depieri" userId="556bab76-649f-40f5-aadc-a27390aa18ca" providerId="ADAL" clId="{20233238-8857-4083-8075-7627E9DDFC88}" dt="2025-08-28T15:01:02.997" v="2" actId="47"/>
        <pc:sldMkLst>
          <pc:docMk/>
          <pc:sldMk cId="3278174474" sldId="270"/>
        </pc:sldMkLst>
      </pc:sldChg>
      <pc:sldChg chg="modSp add del mod">
        <pc:chgData name="Rafael Vitelli Depieri" userId="556bab76-649f-40f5-aadc-a27390aa18ca" providerId="ADAL" clId="{20233238-8857-4083-8075-7627E9DDFC88}" dt="2025-08-28T15:38:54.266" v="538" actId="255"/>
        <pc:sldMkLst>
          <pc:docMk/>
          <pc:sldMk cId="3220703673" sldId="271"/>
        </pc:sldMkLst>
        <pc:spChg chg="mod">
          <ac:chgData name="Rafael Vitelli Depieri" userId="556bab76-649f-40f5-aadc-a27390aa18ca" providerId="ADAL" clId="{20233238-8857-4083-8075-7627E9DDFC88}" dt="2025-08-28T15:23:45.969" v="112" actId="20577"/>
          <ac:spMkLst>
            <pc:docMk/>
            <pc:sldMk cId="3220703673" sldId="271"/>
            <ac:spMk id="10" creationId="{E55563E2-42D8-672E-EBD2-F6365B2FDA7A}"/>
          </ac:spMkLst>
        </pc:spChg>
        <pc:spChg chg="mod">
          <ac:chgData name="Rafael Vitelli Depieri" userId="556bab76-649f-40f5-aadc-a27390aa18ca" providerId="ADAL" clId="{20233238-8857-4083-8075-7627E9DDFC88}" dt="2025-08-28T15:38:54.266" v="538" actId="255"/>
          <ac:spMkLst>
            <pc:docMk/>
            <pc:sldMk cId="3220703673" sldId="271"/>
            <ac:spMk id="18" creationId="{FCE5C831-2C3C-1D00-6E61-DF287C77B4B3}"/>
          </ac:spMkLst>
        </pc:spChg>
      </pc:sldChg>
      <pc:sldChg chg="new del">
        <pc:chgData name="Rafael Vitelli Depieri" userId="556bab76-649f-40f5-aadc-a27390aa18ca" providerId="ADAL" clId="{20233238-8857-4083-8075-7627E9DDFC88}" dt="2025-08-28T15:21:38.928" v="18" actId="2696"/>
        <pc:sldMkLst>
          <pc:docMk/>
          <pc:sldMk cId="1136080913" sldId="272"/>
        </pc:sldMkLst>
      </pc:sldChg>
      <pc:sldChg chg="modSp add mod setBg">
        <pc:chgData name="Rafael Vitelli Depieri" userId="556bab76-649f-40f5-aadc-a27390aa18ca" providerId="ADAL" clId="{20233238-8857-4083-8075-7627E9DDFC88}" dt="2025-08-28T15:42:25.383" v="770" actId="255"/>
        <pc:sldMkLst>
          <pc:docMk/>
          <pc:sldMk cId="2072763884" sldId="273"/>
        </pc:sldMkLst>
        <pc:spChg chg="mod">
          <ac:chgData name="Rafael Vitelli Depieri" userId="556bab76-649f-40f5-aadc-a27390aa18ca" providerId="ADAL" clId="{20233238-8857-4083-8075-7627E9DDFC88}" dt="2025-08-28T15:41:20.554" v="643" actId="1076"/>
          <ac:spMkLst>
            <pc:docMk/>
            <pc:sldMk cId="2072763884" sldId="273"/>
            <ac:spMk id="4" creationId="{83EF5406-90FC-398A-66A7-0A69DA4D916B}"/>
          </ac:spMkLst>
        </pc:spChg>
        <pc:spChg chg="mod">
          <ac:chgData name="Rafael Vitelli Depieri" userId="556bab76-649f-40f5-aadc-a27390aa18ca" providerId="ADAL" clId="{20233238-8857-4083-8075-7627E9DDFC88}" dt="2025-08-28T15:42:18.532" v="769" actId="20577"/>
          <ac:spMkLst>
            <pc:docMk/>
            <pc:sldMk cId="2072763884" sldId="273"/>
            <ac:spMk id="10" creationId="{26BE87EA-A302-4FB6-ECD2-F99E1535A161}"/>
          </ac:spMkLst>
        </pc:spChg>
        <pc:spChg chg="mod">
          <ac:chgData name="Rafael Vitelli Depieri" userId="556bab76-649f-40f5-aadc-a27390aa18ca" providerId="ADAL" clId="{20233238-8857-4083-8075-7627E9DDFC88}" dt="2025-08-28T15:42:25.383" v="770" actId="255"/>
          <ac:spMkLst>
            <pc:docMk/>
            <pc:sldMk cId="2072763884" sldId="273"/>
            <ac:spMk id="18" creationId="{189F3B85-10C1-C02A-DD92-1E821C908BE5}"/>
          </ac:spMkLst>
        </pc:spChg>
      </pc:sldChg>
      <pc:sldChg chg="add del setBg">
        <pc:chgData name="Rafael Vitelli Depieri" userId="556bab76-649f-40f5-aadc-a27390aa18ca" providerId="ADAL" clId="{20233238-8857-4083-8075-7627E9DDFC88}" dt="2025-08-28T15:38:03.910" v="536" actId="2696"/>
        <pc:sldMkLst>
          <pc:docMk/>
          <pc:sldMk cId="2318789176" sldId="274"/>
        </pc:sldMkLst>
      </pc:sldChg>
      <pc:sldChg chg="modSp add mod setBg">
        <pc:chgData name="Rafael Vitelli Depieri" userId="556bab76-649f-40f5-aadc-a27390aa18ca" providerId="ADAL" clId="{20233238-8857-4083-8075-7627E9DDFC88}" dt="2025-08-28T15:45:21.469" v="812" actId="20577"/>
        <pc:sldMkLst>
          <pc:docMk/>
          <pc:sldMk cId="2197575834" sldId="275"/>
        </pc:sldMkLst>
        <pc:spChg chg="mod">
          <ac:chgData name="Rafael Vitelli Depieri" userId="556bab76-649f-40f5-aadc-a27390aa18ca" providerId="ADAL" clId="{20233238-8857-4083-8075-7627E9DDFC88}" dt="2025-08-28T15:29:58.925" v="313" actId="1076"/>
          <ac:spMkLst>
            <pc:docMk/>
            <pc:sldMk cId="2197575834" sldId="275"/>
            <ac:spMk id="4" creationId="{44ECCE35-FDE1-F299-1F2B-B22951C171F9}"/>
          </ac:spMkLst>
        </pc:spChg>
        <pc:spChg chg="mod">
          <ac:chgData name="Rafael Vitelli Depieri" userId="556bab76-649f-40f5-aadc-a27390aa18ca" providerId="ADAL" clId="{20233238-8857-4083-8075-7627E9DDFC88}" dt="2025-08-28T15:30:44.874" v="367" actId="207"/>
          <ac:spMkLst>
            <pc:docMk/>
            <pc:sldMk cId="2197575834" sldId="275"/>
            <ac:spMk id="10" creationId="{363D7227-C2E7-6C81-8D21-8938F91C707A}"/>
          </ac:spMkLst>
        </pc:spChg>
        <pc:spChg chg="mod">
          <ac:chgData name="Rafael Vitelli Depieri" userId="556bab76-649f-40f5-aadc-a27390aa18ca" providerId="ADAL" clId="{20233238-8857-4083-8075-7627E9DDFC88}" dt="2025-08-28T15:45:21.469" v="812" actId="20577"/>
          <ac:spMkLst>
            <pc:docMk/>
            <pc:sldMk cId="2197575834" sldId="275"/>
            <ac:spMk id="18" creationId="{940AA42D-4254-09BA-1C8C-A8F5178DD2DB}"/>
          </ac:spMkLst>
        </pc:spChg>
      </pc:sldChg>
      <pc:sldChg chg="modSp add mod setBg">
        <pc:chgData name="Rafael Vitelli Depieri" userId="556bab76-649f-40f5-aadc-a27390aa18ca" providerId="ADAL" clId="{20233238-8857-4083-8075-7627E9DDFC88}" dt="2025-08-28T15:34:39.313" v="487" actId="207"/>
        <pc:sldMkLst>
          <pc:docMk/>
          <pc:sldMk cId="1909038875" sldId="276"/>
        </pc:sldMkLst>
        <pc:spChg chg="mod">
          <ac:chgData name="Rafael Vitelli Depieri" userId="556bab76-649f-40f5-aadc-a27390aa18ca" providerId="ADAL" clId="{20233238-8857-4083-8075-7627E9DDFC88}" dt="2025-08-28T15:34:39.313" v="487" actId="207"/>
          <ac:spMkLst>
            <pc:docMk/>
            <pc:sldMk cId="1909038875" sldId="276"/>
            <ac:spMk id="10" creationId="{5A00A40C-2AD7-BCE0-4ECB-BD215E409B9E}"/>
          </ac:spMkLst>
        </pc:spChg>
        <pc:spChg chg="mod">
          <ac:chgData name="Rafael Vitelli Depieri" userId="556bab76-649f-40f5-aadc-a27390aa18ca" providerId="ADAL" clId="{20233238-8857-4083-8075-7627E9DDFC88}" dt="2025-08-28T15:34:15.728" v="440" actId="20577"/>
          <ac:spMkLst>
            <pc:docMk/>
            <pc:sldMk cId="1909038875" sldId="276"/>
            <ac:spMk id="18" creationId="{EEF61DDF-8B18-E796-9772-0E31739D799B}"/>
          </ac:spMkLst>
        </pc:spChg>
      </pc:sldChg>
      <pc:sldChg chg="modSp add mod ord setBg">
        <pc:chgData name="Rafael Vitelli Depieri" userId="556bab76-649f-40f5-aadc-a27390aa18ca" providerId="ADAL" clId="{20233238-8857-4083-8075-7627E9DDFC88}" dt="2025-08-28T15:39:09.891" v="539" actId="255"/>
        <pc:sldMkLst>
          <pc:docMk/>
          <pc:sldMk cId="3259764430" sldId="277"/>
        </pc:sldMkLst>
        <pc:spChg chg="mod">
          <ac:chgData name="Rafael Vitelli Depieri" userId="556bab76-649f-40f5-aadc-a27390aa18ca" providerId="ADAL" clId="{20233238-8857-4083-8075-7627E9DDFC88}" dt="2025-08-28T15:31:48.925" v="368" actId="1076"/>
          <ac:spMkLst>
            <pc:docMk/>
            <pc:sldMk cId="3259764430" sldId="277"/>
            <ac:spMk id="4" creationId="{086449F6-A2D7-90D7-8C86-A54006854D41}"/>
          </ac:spMkLst>
        </pc:spChg>
        <pc:spChg chg="mod">
          <ac:chgData name="Rafael Vitelli Depieri" userId="556bab76-649f-40f5-aadc-a27390aa18ca" providerId="ADAL" clId="{20233238-8857-4083-8075-7627E9DDFC88}" dt="2025-08-28T15:35:33.468" v="490"/>
          <ac:spMkLst>
            <pc:docMk/>
            <pc:sldMk cId="3259764430" sldId="277"/>
            <ac:spMk id="10" creationId="{38DD6EA4-4C25-5EFA-8A7A-CDEBDAE61F92}"/>
          </ac:spMkLst>
        </pc:spChg>
        <pc:spChg chg="mod">
          <ac:chgData name="Rafael Vitelli Depieri" userId="556bab76-649f-40f5-aadc-a27390aa18ca" providerId="ADAL" clId="{20233238-8857-4083-8075-7627E9DDFC88}" dt="2025-08-28T15:39:09.891" v="539" actId="255"/>
          <ac:spMkLst>
            <pc:docMk/>
            <pc:sldMk cId="3259764430" sldId="277"/>
            <ac:spMk id="18" creationId="{D5D10451-7A9E-C370-EA28-C0B6A8765429}"/>
          </ac:spMkLst>
        </pc:spChg>
      </pc:sldChg>
      <pc:sldChg chg="modSp add mod ord setBg">
        <pc:chgData name="Rafael Vitelli Depieri" userId="556bab76-649f-40f5-aadc-a27390aa18ca" providerId="ADAL" clId="{20233238-8857-4083-8075-7627E9DDFC88}" dt="2025-08-28T15:38:42.508" v="537" actId="255"/>
        <pc:sldMkLst>
          <pc:docMk/>
          <pc:sldMk cId="2748249258" sldId="278"/>
        </pc:sldMkLst>
        <pc:spChg chg="mod">
          <ac:chgData name="Rafael Vitelli Depieri" userId="556bab76-649f-40f5-aadc-a27390aa18ca" providerId="ADAL" clId="{20233238-8857-4083-8075-7627E9DDFC88}" dt="2025-08-28T15:29:31.555" v="312" actId="207"/>
          <ac:spMkLst>
            <pc:docMk/>
            <pc:sldMk cId="2748249258" sldId="278"/>
            <ac:spMk id="10" creationId="{598EEBE7-72EF-EB29-E64C-7C6750BCE3CA}"/>
          </ac:spMkLst>
        </pc:spChg>
        <pc:spChg chg="mod">
          <ac:chgData name="Rafael Vitelli Depieri" userId="556bab76-649f-40f5-aadc-a27390aa18ca" providerId="ADAL" clId="{20233238-8857-4083-8075-7627E9DDFC88}" dt="2025-08-28T15:38:42.508" v="537" actId="255"/>
          <ac:spMkLst>
            <pc:docMk/>
            <pc:sldMk cId="2748249258" sldId="278"/>
            <ac:spMk id="18" creationId="{4F2642F6-A345-2D15-C2D8-106851184336}"/>
          </ac:spMkLst>
        </pc:spChg>
      </pc:sldChg>
      <pc:sldChg chg="addSp new del mod">
        <pc:chgData name="Rafael Vitelli Depieri" userId="556bab76-649f-40f5-aadc-a27390aa18ca" providerId="ADAL" clId="{20233238-8857-4083-8075-7627E9DDFC88}" dt="2025-08-28T15:42:56.075" v="774" actId="2696"/>
        <pc:sldMkLst>
          <pc:docMk/>
          <pc:sldMk cId="3608937657" sldId="279"/>
        </pc:sldMkLst>
        <pc:spChg chg="add">
          <ac:chgData name="Rafael Vitelli Depieri" userId="556bab76-649f-40f5-aadc-a27390aa18ca" providerId="ADAL" clId="{20233238-8857-4083-8075-7627E9DDFC88}" dt="2025-08-28T15:42:41.528" v="772" actId="22"/>
          <ac:spMkLst>
            <pc:docMk/>
            <pc:sldMk cId="3608937657" sldId="279"/>
            <ac:spMk id="3" creationId="{96D13146-1D09-FEF2-55CC-847D2639EF25}"/>
          </ac:spMkLst>
        </pc:spChg>
      </pc:sldChg>
      <pc:sldChg chg="delSp modSp add mod">
        <pc:chgData name="Rafael Vitelli Depieri" userId="556bab76-649f-40f5-aadc-a27390aa18ca" providerId="ADAL" clId="{20233238-8857-4083-8075-7627E9DDFC88}" dt="2025-08-28T15:43:19.888" v="793"/>
        <pc:sldMkLst>
          <pc:docMk/>
          <pc:sldMk cId="1870092321" sldId="280"/>
        </pc:sldMkLst>
        <pc:spChg chg="del mod">
          <ac:chgData name="Rafael Vitelli Depieri" userId="556bab76-649f-40f5-aadc-a27390aa18ca" providerId="ADAL" clId="{20233238-8857-4083-8075-7627E9DDFC88}" dt="2025-08-28T15:43:19.888" v="793"/>
          <ac:spMkLst>
            <pc:docMk/>
            <pc:sldMk cId="1870092321" sldId="280"/>
            <ac:spMk id="10" creationId="{2929923F-0861-B0EF-01D0-287F39BC6D32}"/>
          </ac:spMkLst>
        </pc:spChg>
        <pc:spChg chg="mod">
          <ac:chgData name="Rafael Vitelli Depieri" userId="556bab76-649f-40f5-aadc-a27390aa18ca" providerId="ADAL" clId="{20233238-8857-4083-8075-7627E9DDFC88}" dt="2025-08-28T15:43:16.944" v="791" actId="255"/>
          <ac:spMkLst>
            <pc:docMk/>
            <pc:sldMk cId="1870092321" sldId="280"/>
            <ac:spMk id="18" creationId="{89031435-285B-AC4A-506E-791F0C3572F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1028700" y="4354519"/>
            <a:ext cx="14807896" cy="2708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pt-BR" sz="8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IA e </a:t>
            </a:r>
            <a:r>
              <a:rPr lang="pt-BR" sz="8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Smart</a:t>
            </a:r>
            <a:r>
              <a:rPr lang="pt-BR" sz="8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pt-BR" sz="8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Contracts</a:t>
            </a:r>
            <a:r>
              <a:rPr lang="pt-BR" sz="8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na Atividade Notarial</a:t>
            </a:r>
            <a:endParaRPr lang="en-US" sz="80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379054" y="7288049"/>
            <a:ext cx="10801782" cy="1204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54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LORRUANE MATUSZEWSKI BIZO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93760-96B6-8C2E-6006-17F9EFBF8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14C258-1BB5-8760-D9BE-988A8DD3863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8B6CD1A-76BF-51DC-16A7-94D3FFAB95BB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5EC0148-BE74-A8F5-A728-39772927E12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9BD3FC2-88F3-DA40-1F19-16790FE96C11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3976E1C-E73A-C505-D010-3C3C26FE65A6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746F502-2DA8-4ED2-9F38-D1F4C9DC1773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55563E2-42D8-672E-EBD2-F6365B2FDA7A}"/>
              </a:ext>
            </a:extLst>
          </p:cNvPr>
          <p:cNvSpPr txBox="1"/>
          <p:nvPr/>
        </p:nvSpPr>
        <p:spPr>
          <a:xfrm>
            <a:off x="1712082" y="1593374"/>
            <a:ext cx="1554721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Instituição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x players </a:t>
            </a:r>
          </a:p>
          <a:p>
            <a:pPr algn="l">
              <a:lnSpc>
                <a:spcPts val="6719"/>
              </a:lnSpc>
            </a:pP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CE5C831-2C3C-1D00-6E61-DF287C77B4B3}"/>
              </a:ext>
            </a:extLst>
          </p:cNvPr>
          <p:cNvSpPr txBox="1"/>
          <p:nvPr/>
        </p:nvSpPr>
        <p:spPr>
          <a:xfrm>
            <a:off x="1712082" y="3847356"/>
            <a:ext cx="15547218" cy="2062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/>
            <a:r>
              <a:rPr lang="pt-BR" sz="5400" dirty="0">
                <a:solidFill>
                  <a:schemeClr val="bg1"/>
                </a:solidFill>
                <a:latin typeface="Arial Nova"/>
              </a:rPr>
              <a:t>Notas é Instituição econômica.</a:t>
            </a:r>
          </a:p>
          <a:p>
            <a:pPr lvl="0" fontAlgn="base"/>
            <a:endParaRPr lang="pt-BR" sz="4000" dirty="0">
              <a:solidFill>
                <a:schemeClr val="bg1"/>
              </a:solidFill>
              <a:latin typeface="Arial Nova"/>
            </a:endParaRPr>
          </a:p>
          <a:p>
            <a:pPr lvl="0" fontAlgn="base"/>
            <a:endParaRPr lang="pt-BR" sz="4000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220703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9DF9A-EA5B-B435-EA29-5FD9D8CD7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1483720-C3C1-D719-1D3D-E79BC7E4531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D819DCD-2191-BDC7-42E3-98A635E158EB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0CD77FE-B495-6E00-3BF6-C71A85E8BCE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94D7304-2220-5CC0-64BB-7C0689C43CFF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1603FC-B943-87B6-9CE0-B2993B3774F8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5EBBF12-A48A-AC1A-D690-660945093A52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98EEBE7-72EF-EB29-E64C-7C6750BCE3CA}"/>
              </a:ext>
            </a:extLst>
          </p:cNvPr>
          <p:cNvSpPr txBox="1"/>
          <p:nvPr/>
        </p:nvSpPr>
        <p:spPr>
          <a:xfrm>
            <a:off x="1712082" y="1593374"/>
            <a:ext cx="1554721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Cartórios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= Seguro </a:t>
            </a: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coletivo</a:t>
            </a:r>
            <a:endParaRPr lang="en-US" sz="5599" b="1" dirty="0"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4F2642F6-A345-2D15-C2D8-106851184336}"/>
              </a:ext>
            </a:extLst>
          </p:cNvPr>
          <p:cNvSpPr txBox="1"/>
          <p:nvPr/>
        </p:nvSpPr>
        <p:spPr>
          <a:xfrm>
            <a:off x="1712082" y="3847356"/>
            <a:ext cx="15547218" cy="6063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/>
              <a:t>Cartórios representam um seguro coletivo. </a:t>
            </a:r>
          </a:p>
          <a:p>
            <a:endParaRPr lang="pt-BR" sz="4800" dirty="0"/>
          </a:p>
          <a:p>
            <a:r>
              <a:rPr lang="pt-BR" sz="4800" dirty="0"/>
              <a:t>Ugo Mattei: </a:t>
            </a:r>
            <a:r>
              <a:rPr lang="pt-BR" sz="4800" dirty="0" err="1"/>
              <a:t>Title</a:t>
            </a:r>
            <a:r>
              <a:rPr lang="pt-BR" sz="4800" dirty="0"/>
              <a:t> </a:t>
            </a:r>
            <a:r>
              <a:rPr lang="pt-BR" sz="4800" dirty="0" err="1"/>
              <a:t>insurance</a:t>
            </a:r>
            <a:r>
              <a:rPr lang="pt-BR" sz="4800" dirty="0"/>
              <a:t> – seguros americanos só garante até um certo ponto.</a:t>
            </a:r>
          </a:p>
          <a:p>
            <a:r>
              <a:rPr lang="pt-BR" sz="4800" dirty="0"/>
              <a:t> </a:t>
            </a:r>
          </a:p>
          <a:p>
            <a:r>
              <a:rPr lang="pt-BR" sz="4800" dirty="0"/>
              <a:t>IA e fuga de responsabilidade: Século XIX, Inglaterra. Caso do Livreiro Richard </a:t>
            </a:r>
            <a:r>
              <a:rPr lang="pt-BR" sz="4800" dirty="0" err="1"/>
              <a:t>Carlile</a:t>
            </a:r>
            <a:r>
              <a:rPr lang="pt-BR" sz="4800" dirty="0"/>
              <a:t>.  </a:t>
            </a:r>
          </a:p>
          <a:p>
            <a:r>
              <a:rPr lang="pt-BR" dirty="0"/>
              <a:t> </a:t>
            </a:r>
          </a:p>
          <a:p>
            <a:pPr lvl="0" fontAlgn="base"/>
            <a:endParaRPr lang="pt-BR" sz="4000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74824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7758A-411C-4E6A-8EF2-C3130951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5BA43-54A1-7C02-5A65-9F8147B3F5D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3D8649DC-F075-782C-BFE9-560ACA6E459C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4ECCE35-FDE1-F299-1F2B-B22951C171F9}"/>
              </a:ext>
            </a:extLst>
          </p:cNvPr>
          <p:cNvSpPr/>
          <p:nvPr/>
        </p:nvSpPr>
        <p:spPr>
          <a:xfrm>
            <a:off x="1020768" y="-47312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84DABC4-A410-4479-9898-73503E5D2F9E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EBBAB9D-3EC8-59C9-2736-53677E9F9A11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9148107-620C-978D-134C-1D816BEEED21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63D7227-C2E7-6C81-8D21-8938F91C707A}"/>
              </a:ext>
            </a:extLst>
          </p:cNvPr>
          <p:cNvSpPr txBox="1"/>
          <p:nvPr/>
        </p:nvSpPr>
        <p:spPr>
          <a:xfrm>
            <a:off x="1712082" y="1593374"/>
            <a:ext cx="155472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dirty="0">
                <a:latin typeface="Arial Nova Bold"/>
                <a:ea typeface="Arial Nova Bold"/>
                <a:cs typeface="Arial Nova Bold"/>
                <a:sym typeface="Arial Nova Bold"/>
              </a:rPr>
              <a:t>Riscos de uso da tecnologia sem fiscalização</a:t>
            </a:r>
            <a:endParaRPr lang="en-US" sz="5599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940AA42D-4254-09BA-1C8C-A8F5178DD2DB}"/>
              </a:ext>
            </a:extLst>
          </p:cNvPr>
          <p:cNvSpPr txBox="1"/>
          <p:nvPr/>
        </p:nvSpPr>
        <p:spPr>
          <a:xfrm>
            <a:off x="1712082" y="3847356"/>
            <a:ext cx="15547218" cy="3970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/>
              <a:t>Riscos - desvios na </a:t>
            </a:r>
            <a:r>
              <a:rPr lang="pt-BR" sz="5400" dirty="0" err="1"/>
              <a:t>bybit</a:t>
            </a:r>
            <a:r>
              <a:rPr lang="pt-BR" sz="5400" dirty="0"/>
              <a:t> </a:t>
            </a:r>
            <a:r>
              <a:rPr lang="pt-BR" sz="5400"/>
              <a:t>em fevereiro. </a:t>
            </a:r>
            <a:r>
              <a:rPr lang="pt-BR" sz="5400" dirty="0"/>
              <a:t>Segunda maior </a:t>
            </a:r>
            <a:r>
              <a:rPr lang="pt-BR" sz="5400" dirty="0" err="1"/>
              <a:t>exchange</a:t>
            </a:r>
            <a:r>
              <a:rPr lang="pt-BR" sz="5400" dirty="0"/>
              <a:t> de criptomoedas do mundo. </a:t>
            </a:r>
          </a:p>
          <a:p>
            <a:endParaRPr lang="pt-BR" sz="5400" dirty="0"/>
          </a:p>
          <a:p>
            <a:r>
              <a:rPr lang="pt-BR" sz="5400" dirty="0"/>
              <a:t>Mais de 1 bilhão de dólares desviados na Ethereum. </a:t>
            </a:r>
          </a:p>
          <a:p>
            <a:r>
              <a:rPr lang="pt-BR" dirty="0"/>
              <a:t> </a:t>
            </a:r>
          </a:p>
          <a:p>
            <a:pPr lvl="0" fontAlgn="base"/>
            <a:endParaRPr lang="pt-BR" sz="2400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19757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AB023-17C7-FBFB-EA1B-717130CFC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7DA6D6-A6EA-C9F9-7B37-6671A9A8BEA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7D274A6-196C-74E0-B878-5D4C738CDD9E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6449F6-A2D7-90D7-8C86-A54006854D41}"/>
              </a:ext>
            </a:extLst>
          </p:cNvPr>
          <p:cNvSpPr/>
          <p:nvPr/>
        </p:nvSpPr>
        <p:spPr>
          <a:xfrm>
            <a:off x="-1013952" y="9424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535E7D7-B8D9-233F-0C16-4E90D1D36EB7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C99744D-4B9F-19FC-23A1-3FD95F056C30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9536CA9-B797-BDB7-DD8F-EC343805774F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8DD6EA4-4C25-5EFA-8A7A-CDEBDAE61F92}"/>
              </a:ext>
            </a:extLst>
          </p:cNvPr>
          <p:cNvSpPr txBox="1"/>
          <p:nvPr/>
        </p:nvSpPr>
        <p:spPr>
          <a:xfrm>
            <a:off x="1712082" y="1593374"/>
            <a:ext cx="1554721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pt-BR" sz="5599" b="1" dirty="0">
                <a:latin typeface="Arial Nova Bold"/>
                <a:ea typeface="Arial Nova Bold"/>
                <a:cs typeface="Arial Nova Bold"/>
                <a:sym typeface="Arial Nova Bold"/>
              </a:rPr>
              <a:t>Riscos de uso de tecnologia sem fiscalização</a:t>
            </a:r>
            <a:endParaRPr lang="en-US" sz="5599" b="1" dirty="0"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D5D10451-7A9E-C370-EA28-C0B6A8765429}"/>
              </a:ext>
            </a:extLst>
          </p:cNvPr>
          <p:cNvSpPr txBox="1"/>
          <p:nvPr/>
        </p:nvSpPr>
        <p:spPr>
          <a:xfrm>
            <a:off x="1712082" y="3847356"/>
            <a:ext cx="15547218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4000" b="1" dirty="0"/>
              <a:t>Lavagem de dinheiro e terrorismo: </a:t>
            </a:r>
            <a:r>
              <a:rPr lang="pt-BR" sz="4000" dirty="0"/>
              <a:t>Receita Federal, um dos órgãos que integram a megaoperação nacional Combate à lavagem de dinheiro e terrorismo.</a:t>
            </a:r>
          </a:p>
          <a:p>
            <a:pPr algn="just"/>
            <a:r>
              <a:rPr lang="pt-BR" sz="4000" dirty="0"/>
              <a:t> </a:t>
            </a:r>
          </a:p>
          <a:p>
            <a:pPr algn="just"/>
            <a:r>
              <a:rPr lang="pt-BR" sz="4000" dirty="0"/>
              <a:t>Matéria dessa semana Fundos de investimentos (multimercado e imobiliários), com patrimônio de R$ 30 bilhões, controlados pelo PCC. </a:t>
            </a:r>
          </a:p>
          <a:p>
            <a:pPr algn="just"/>
            <a:endParaRPr lang="pt-BR" sz="4000" dirty="0"/>
          </a:p>
          <a:p>
            <a:pPr algn="just"/>
            <a:r>
              <a:rPr lang="pt-BR" sz="4000" dirty="0"/>
              <a:t>Fundos de investimentos foram utilizados como estruturas de ocultação de patrimônio, afirmaram os auditores federais. </a:t>
            </a:r>
            <a:endParaRPr lang="pt-BR" sz="4000" dirty="0">
              <a:solidFill>
                <a:schemeClr val="bg1"/>
              </a:solidFill>
              <a:latin typeface="Arial Nova"/>
            </a:endParaRPr>
          </a:p>
          <a:p>
            <a:pPr lvl="0" fontAlgn="base"/>
            <a:endParaRPr lang="pt-BR" sz="4000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259764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471FB-E885-8923-6D91-2AD7DCB8C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07BDFD-5F11-F8F7-FF9B-8E29578ABC7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DB19C36-B33F-4E30-090E-EE1F2BA5D0BE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8E8DC6-AB97-476C-63A9-372577559AB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4AB4692-E99A-7B92-6EC5-ABF4E020CCCD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349F32E-E6D3-DF73-E6AC-96AA762EA23E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A4C7DD8-1FFE-CA19-7288-5FBAA8835361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A00A40C-2AD7-BCE0-4ECB-BD215E409B9E}"/>
              </a:ext>
            </a:extLst>
          </p:cNvPr>
          <p:cNvSpPr txBox="1"/>
          <p:nvPr/>
        </p:nvSpPr>
        <p:spPr>
          <a:xfrm>
            <a:off x="1712082" y="1593374"/>
            <a:ext cx="155472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pt-BR" sz="5599" b="1" dirty="0">
                <a:latin typeface="Arial Nova Bold"/>
                <a:ea typeface="Arial Nova Bold"/>
                <a:cs typeface="Arial Nova Bold"/>
                <a:sym typeface="Arial Nova Bold"/>
              </a:rPr>
              <a:t>Riscos de uso de tecnologia sem fiscalização</a:t>
            </a:r>
            <a:endParaRPr lang="en-US" sz="5599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EEF61DDF-8B18-E796-9772-0E31739D799B}"/>
              </a:ext>
            </a:extLst>
          </p:cNvPr>
          <p:cNvSpPr txBox="1"/>
          <p:nvPr/>
        </p:nvSpPr>
        <p:spPr>
          <a:xfrm>
            <a:off x="1712082" y="3847356"/>
            <a:ext cx="15547218" cy="5786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/>
              <a:t>Vieses cognitivos - Em 2018, a cientista da computação </a:t>
            </a:r>
            <a:r>
              <a:rPr lang="pt-BR" sz="3200" dirty="0" err="1"/>
              <a:t>Joy</a:t>
            </a:r>
            <a:r>
              <a:rPr lang="pt-BR" sz="3200" dirty="0"/>
              <a:t> </a:t>
            </a:r>
            <a:r>
              <a:rPr lang="pt-BR" sz="3200" dirty="0" err="1"/>
              <a:t>Buolamwini</a:t>
            </a:r>
            <a:r>
              <a:rPr lang="pt-BR" sz="3200" dirty="0"/>
              <a:t>, pesquisadora do (MIT), testou três programas de reconhecimento facial desenvolvidos por grandes empresas de tecnologia. </a:t>
            </a:r>
          </a:p>
          <a:p>
            <a:endParaRPr lang="pt-BR" sz="3200" dirty="0"/>
          </a:p>
          <a:p>
            <a:r>
              <a:rPr lang="pt-BR" sz="3200" dirty="0"/>
              <a:t>Desafiados a identificar os rostos de homens brancos, os três programas alcançaram margens de erro de, no máximo, 0,8%. Entre mulheres de pele escura, porém, a taxa de falha foi muito maior: 20% em um dos softwares e 34% nos outros dois.</a:t>
            </a:r>
          </a:p>
          <a:p>
            <a:r>
              <a:rPr lang="pt-BR" sz="3200" dirty="0"/>
              <a:t>O resultado do estudo colocou em xeque as afirmações dos próprios fabricantes: um deles assegurava que a acuracidade do programa era de 97%. Mas, descobriu-se depois, os dados utilizados para alimentar o algoritmo do produto partiram de homens, em 77% dos casos, e brancos, em 83% da amostragem.</a:t>
            </a:r>
          </a:p>
          <a:p>
            <a:pPr lvl="0" fontAlgn="base"/>
            <a:endParaRPr lang="pt-BR" sz="2400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90903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DEDC8-3A49-AE2D-9F24-DCD555CFD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D1EA01-BD5B-2688-CCE1-054C3B0988B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1CEBBAE-6007-745D-E38A-D77A1383B180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EF5406-90FC-398A-66A7-0A69DA4D916B}"/>
              </a:ext>
            </a:extLst>
          </p:cNvPr>
          <p:cNvSpPr/>
          <p:nvPr/>
        </p:nvSpPr>
        <p:spPr>
          <a:xfrm>
            <a:off x="-50507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2A29B12-6832-F8E0-4FC9-712F6E2BAEE3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7868565-359B-950A-FB91-A759F4A5445B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D44E8F0-6DF7-7C7C-BEE2-24B532156ED2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26BE87EA-A302-4FB6-ECD2-F99E1535A161}"/>
              </a:ext>
            </a:extLst>
          </p:cNvPr>
          <p:cNvSpPr txBox="1"/>
          <p:nvPr/>
        </p:nvSpPr>
        <p:spPr>
          <a:xfrm>
            <a:off x="1712082" y="1593374"/>
            <a:ext cx="155472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IA como substituição de Instituições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189F3B85-10C1-C02A-DD92-1E821C908BE5}"/>
              </a:ext>
            </a:extLst>
          </p:cNvPr>
          <p:cNvSpPr txBox="1"/>
          <p:nvPr/>
        </p:nvSpPr>
        <p:spPr>
          <a:xfrm>
            <a:off x="1712082" y="3847356"/>
            <a:ext cx="15547218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/>
            <a:r>
              <a:rPr lang="pt-BR" sz="4400" dirty="0">
                <a:solidFill>
                  <a:schemeClr val="bg1"/>
                </a:solidFill>
                <a:latin typeface="Arial Nova"/>
              </a:rPr>
              <a:t>Não há nada tão inútil quanto fazer eficientemente o que não deveria ser feito.</a:t>
            </a:r>
          </a:p>
          <a:p>
            <a:pPr lvl="0" fontAlgn="base"/>
            <a:endParaRPr lang="pt-BR" sz="4400" dirty="0">
              <a:solidFill>
                <a:schemeClr val="bg1"/>
              </a:solidFill>
              <a:latin typeface="Arial Nova"/>
            </a:endParaRPr>
          </a:p>
          <a:p>
            <a:pPr lvl="0" fontAlgn="base"/>
            <a:r>
              <a:rPr lang="pt-BR" sz="4400" dirty="0">
                <a:solidFill>
                  <a:schemeClr val="bg1"/>
                </a:solidFill>
                <a:latin typeface="Arial Nova"/>
              </a:rPr>
              <a:t>Peter Drucker. </a:t>
            </a:r>
          </a:p>
          <a:p>
            <a:pPr lvl="0" fontAlgn="base"/>
            <a:endParaRPr lang="pt-BR" sz="2400" dirty="0">
              <a:solidFill>
                <a:schemeClr val="bg1"/>
              </a:solidFill>
              <a:latin typeface="Arial Nova"/>
            </a:endParaRPr>
          </a:p>
          <a:p>
            <a:pPr lvl="0" fontAlgn="base"/>
            <a:endParaRPr lang="pt-BR" sz="2400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072763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8FDA-9116-5B10-26B4-144E0AC64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C57FDB-2B9B-E679-864F-0D85E4D1717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9900830-521C-8B06-C6F2-69C7CCFDF646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A1186CF-951D-519A-B4B2-9E544EC0A7D5}"/>
              </a:ext>
            </a:extLst>
          </p:cNvPr>
          <p:cNvSpPr/>
          <p:nvPr/>
        </p:nvSpPr>
        <p:spPr>
          <a:xfrm>
            <a:off x="-50507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C957AB8-5C47-93F6-9E9F-DE6A8F264F73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B2E9476-3219-A630-0182-C14721882F3E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3028D17-0152-03F9-3CBF-27504BDE02D4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89031435-285B-AC4A-506E-791F0C3572F1}"/>
              </a:ext>
            </a:extLst>
          </p:cNvPr>
          <p:cNvSpPr txBox="1"/>
          <p:nvPr/>
        </p:nvSpPr>
        <p:spPr>
          <a:xfrm>
            <a:off x="1712082" y="3847356"/>
            <a:ext cx="1554721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/>
            <a:r>
              <a:rPr lang="pt-BR" sz="6000" dirty="0">
                <a:solidFill>
                  <a:schemeClr val="bg1"/>
                </a:solidFill>
                <a:latin typeface="Arial Nova"/>
              </a:rPr>
              <a:t>OBRIGADA!</a:t>
            </a:r>
          </a:p>
          <a:p>
            <a:pPr lvl="0" fontAlgn="base"/>
            <a:endParaRPr lang="pt-BR" sz="2400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8700923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customXml/itemProps2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5F4E2B-78CB-494E-9D3D-94B53D2DC702}"/>
</file>

<file path=docProps/app.xml><?xml version="1.0" encoding="utf-8"?>
<Properties xmlns="http://schemas.openxmlformats.org/officeDocument/2006/extended-properties" xmlns:vt="http://schemas.openxmlformats.org/officeDocument/2006/docPropsVTypes">
  <Template>CNB SP Template de Apresentação - Congresso 2025</Template>
  <TotalTime>113</TotalTime>
  <Words>342</Words>
  <Application>Microsoft Office PowerPoint</Application>
  <PresentationFormat>Personalizar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 Nova Bold</vt:lpstr>
      <vt:lpstr>Calibri</vt:lpstr>
      <vt:lpstr>Arial</vt:lpstr>
      <vt:lpstr>Arial Nova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Mônica Popp Coelho</dc:creator>
  <cp:lastModifiedBy>Rafael Vitelli Depieri</cp:lastModifiedBy>
  <cp:revision>3</cp:revision>
  <dcterms:created xsi:type="dcterms:W3CDTF">2025-08-25T18:58:18Z</dcterms:created>
  <dcterms:modified xsi:type="dcterms:W3CDTF">2025-08-28T15:46:14Z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